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398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45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2630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877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2687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1031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5013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3122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763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560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999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02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829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389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68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650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70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1609-FCBD-4C85-A75F-EB91CD4A20C2}" type="datetimeFigureOut">
              <a:rPr lang="sl-SI" smtClean="0"/>
              <a:t>2. 12. 2022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74CF-C541-4F2C-BC67-B4B89F830D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1214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4B46E1-2269-4F25-8DD9-6E89A62BB5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ULOMKI</a:t>
            </a:r>
            <a:r>
              <a:rPr lang="sl-SI" dirty="0"/>
              <a:t>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719DAC1-6494-4213-94A9-82E3407DC5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6. C</a:t>
            </a:r>
          </a:p>
          <a:p>
            <a:r>
              <a:rPr lang="sl-SI" dirty="0"/>
              <a:t>2. 12. 2022</a:t>
            </a:r>
          </a:p>
        </p:txBody>
      </p:sp>
    </p:spTree>
    <p:extLst>
      <p:ext uri="{BB962C8B-B14F-4D97-AF65-F5344CB8AC3E}">
        <p14:creationId xmlns:p14="http://schemas.microsoft.com/office/powerpoint/2010/main" val="300729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08827-992B-4585-BEB9-D9C3F22B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NJAMI SLASTNA PICA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FB6B897-8A4A-419C-9231-81916A335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3826564"/>
          </a:xfrm>
        </p:spPr>
        <p:txBody>
          <a:bodyPr/>
          <a:lstStyle/>
          <a:p>
            <a:r>
              <a:rPr lang="sl-SI" dirty="0"/>
              <a:t>Pica je razdeljena na  _____ delov.</a:t>
            </a:r>
          </a:p>
          <a:p>
            <a:endParaRPr lang="sl-SI" dirty="0"/>
          </a:p>
          <a:p>
            <a:r>
              <a:rPr lang="sl-SI" dirty="0"/>
              <a:t>Če pojem 4 dele, lahko to zapišem z ulomkom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Ulomek                                             _________________</a:t>
            </a:r>
          </a:p>
          <a:p>
            <a:pPr lvl="8"/>
            <a:endParaRPr lang="sl-SI" dirty="0"/>
          </a:p>
          <a:p>
            <a:pPr marL="3657600" lvl="8" indent="0">
              <a:buNone/>
            </a:pPr>
            <a:r>
              <a:rPr lang="sl-SI" dirty="0"/>
              <a:t>        _____________________________</a:t>
            </a:r>
          </a:p>
        </p:txBody>
      </p:sp>
      <p:pic>
        <p:nvPicPr>
          <p:cNvPr id="1026" name="Picture 2" descr="Brezplačni Cliparti za pico, Prenesite brezplačne sličice, brezplačne slike  - Drugo">
            <a:extLst>
              <a:ext uri="{FF2B5EF4-FFF2-40B4-BE49-F238E27FC236}">
                <a16:creationId xmlns:a16="http://schemas.microsoft.com/office/drawing/2014/main" id="{D2F65015-190F-49AF-A5B4-83EB87620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78" b="94667" l="3571" r="95536">
                        <a14:foregroundMark x1="23214" y1="15556" x2="23214" y2="15556"/>
                        <a14:foregroundMark x1="31250" y1="12000" x2="31250" y2="12000"/>
                        <a14:foregroundMark x1="42857" y1="8000" x2="42857" y2="8000"/>
                        <a14:foregroundMark x1="50000" y1="6222" x2="50000" y2="6222"/>
                        <a14:foregroundMark x1="95536" y1="37333" x2="95536" y2="37333"/>
                        <a14:foregroundMark x1="86161" y1="78667" x2="86161" y2="78667"/>
                        <a14:foregroundMark x1="61161" y1="94667" x2="61161" y2="94667"/>
                        <a14:foregroundMark x1="8036" y1="64889" x2="8036" y2="64889"/>
                        <a14:foregroundMark x1="3571" y1="48000" x2="3571" y2="4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410" y="127276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C2A99A4D-31F3-4E41-8E63-A446F1927728}"/>
              </a:ext>
            </a:extLst>
          </p:cNvPr>
          <p:cNvSpPr txBox="1"/>
          <p:nvPr/>
        </p:nvSpPr>
        <p:spPr>
          <a:xfrm>
            <a:off x="2341927" y="4405618"/>
            <a:ext cx="1224793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l-SI" dirty="0"/>
          </a:p>
          <a:p>
            <a:r>
              <a:rPr lang="sl-SI" dirty="0"/>
              <a:t>_________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3B0D6DB5-9E88-422F-B58C-9218D8111F11}"/>
              </a:ext>
            </a:extLst>
          </p:cNvPr>
          <p:cNvSpPr txBox="1"/>
          <p:nvPr/>
        </p:nvSpPr>
        <p:spPr>
          <a:xfrm>
            <a:off x="6696070" y="2743303"/>
            <a:ext cx="1224793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l-SI" dirty="0"/>
          </a:p>
          <a:p>
            <a:r>
              <a:rPr lang="sl-SI" dirty="0"/>
              <a:t>_________</a:t>
            </a:r>
          </a:p>
          <a:p>
            <a:endParaRPr lang="sl-SI" dirty="0"/>
          </a:p>
          <a:p>
            <a:endParaRPr lang="sl-SI" dirty="0"/>
          </a:p>
        </p:txBody>
      </p:sp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0D58BE4A-21F5-47A4-8A27-7082C4A42529}"/>
              </a:ext>
            </a:extLst>
          </p:cNvPr>
          <p:cNvCxnSpPr>
            <a:cxnSpLocks/>
          </p:cNvCxnSpPr>
          <p:nvPr/>
        </p:nvCxnSpPr>
        <p:spPr>
          <a:xfrm flipH="1">
            <a:off x="3741491" y="4672668"/>
            <a:ext cx="101506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8911AE3E-0E30-4AFF-AF3A-8772E91D776A}"/>
              </a:ext>
            </a:extLst>
          </p:cNvPr>
          <p:cNvCxnSpPr>
            <a:cxnSpLocks/>
          </p:cNvCxnSpPr>
          <p:nvPr/>
        </p:nvCxnSpPr>
        <p:spPr>
          <a:xfrm flipH="1">
            <a:off x="3741491" y="5401815"/>
            <a:ext cx="10150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75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D6EE71-D546-4515-8961-807ACA61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KOLIKŠEN DEL LIKA JE POBARVAN</a:t>
            </a:r>
          </a:p>
        </p:txBody>
      </p:sp>
      <p:sp>
        <p:nvSpPr>
          <p:cNvPr id="4" name="Diagram poteka: ali 3">
            <a:extLst>
              <a:ext uri="{FF2B5EF4-FFF2-40B4-BE49-F238E27FC236}">
                <a16:creationId xmlns:a16="http://schemas.microsoft.com/office/drawing/2014/main" id="{B739EB69-295D-45DF-B9BC-ED33E82A7475}"/>
              </a:ext>
            </a:extLst>
          </p:cNvPr>
          <p:cNvSpPr/>
          <p:nvPr/>
        </p:nvSpPr>
        <p:spPr>
          <a:xfrm>
            <a:off x="9260842" y="2011597"/>
            <a:ext cx="1627464" cy="1627464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2052" name="Picture 4" descr="Ulomki">
            <a:extLst>
              <a:ext uri="{FF2B5EF4-FFF2-40B4-BE49-F238E27FC236}">
                <a16:creationId xmlns:a16="http://schemas.microsoft.com/office/drawing/2014/main" id="{31C5168C-A1E5-4F6D-9635-DD6B81866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52" y="1935921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Ulomki – deli celote – H5p">
            <a:extLst>
              <a:ext uri="{FF2B5EF4-FFF2-40B4-BE49-F238E27FC236}">
                <a16:creationId xmlns:a16="http://schemas.microsoft.com/office/drawing/2014/main" id="{DCECBD8F-8F90-4BA6-B62F-3C78023CDE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C111746C-74F6-4355-9AFA-72804BF51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110" y="1845212"/>
            <a:ext cx="2018952" cy="2048318"/>
          </a:xfrm>
          <a:prstGeom prst="rect">
            <a:avLst/>
          </a:prstGeom>
        </p:spPr>
      </p:pic>
      <p:pic>
        <p:nvPicPr>
          <p:cNvPr id="2056" name="Picture 8" descr="Ulomki">
            <a:extLst>
              <a:ext uri="{FF2B5EF4-FFF2-40B4-BE49-F238E27FC236}">
                <a16:creationId xmlns:a16="http://schemas.microsoft.com/office/drawing/2014/main" id="{CF24C396-2E30-4624-B907-6C26C03A3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61" y="4318002"/>
            <a:ext cx="19431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lomki">
            <a:extLst>
              <a:ext uri="{FF2B5EF4-FFF2-40B4-BE49-F238E27FC236}">
                <a16:creationId xmlns:a16="http://schemas.microsoft.com/office/drawing/2014/main" id="{4B985059-678D-43E4-82F1-CF6E44840A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99"/>
          <a:stretch/>
        </p:blipFill>
        <p:spPr bwMode="auto">
          <a:xfrm>
            <a:off x="4529137" y="5014376"/>
            <a:ext cx="3438525" cy="99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84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A80CA8-0FC6-43DC-94E9-BF56A616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ALI ZNAŠ ZAPISATI Z ULOMKOM?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856AD48-44C1-487B-A79F-6F920423F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Tri šestine: </a:t>
            </a:r>
          </a:p>
          <a:p>
            <a:r>
              <a:rPr lang="sl-SI" dirty="0"/>
              <a:t>Ena polovica:</a:t>
            </a:r>
          </a:p>
          <a:p>
            <a:r>
              <a:rPr lang="sl-SI" dirty="0"/>
              <a:t>Pet sedmin</a:t>
            </a:r>
          </a:p>
          <a:p>
            <a:r>
              <a:rPr lang="sl-SI" dirty="0"/>
              <a:t>Šest enajstin</a:t>
            </a:r>
          </a:p>
          <a:p>
            <a:r>
              <a:rPr lang="sl-SI" dirty="0"/>
              <a:t>Ena dvajsetina</a:t>
            </a:r>
          </a:p>
          <a:p>
            <a:r>
              <a:rPr lang="sl-SI" dirty="0"/>
              <a:t>Petinpetdeset stotin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8641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6C857D-CAC5-4CA2-B48B-C35A1DD95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Če že vse znaš pa delaš to …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960ECBD-32CA-41FD-86A2-0DEC1AE5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2039708"/>
          </a:xfrm>
        </p:spPr>
        <p:txBody>
          <a:bodyPr>
            <a:normAutofit fontScale="92500"/>
          </a:bodyPr>
          <a:lstStyle/>
          <a:p>
            <a:r>
              <a:rPr lang="sl-SI" dirty="0"/>
              <a:t>UČBENIK STRAN 97. NALOGI 1,2,</a:t>
            </a:r>
          </a:p>
          <a:p>
            <a:r>
              <a:rPr lang="sl-SI" dirty="0"/>
              <a:t>STRAN 98. NALOGE 5, 8, 9, 10</a:t>
            </a:r>
          </a:p>
          <a:p>
            <a:r>
              <a:rPr lang="sl-SI" dirty="0"/>
              <a:t>STRAN 99. NALOGA 12</a:t>
            </a:r>
          </a:p>
          <a:p>
            <a:r>
              <a:rPr lang="sl-SI" dirty="0"/>
              <a:t>KAR OSTANE NAREDI DOMA, V TOREK </a:t>
            </a:r>
            <a:r>
              <a:rPr lang="sl-SI" u="sng" dirty="0"/>
              <a:t>PREGLEDAM NALOGE </a:t>
            </a:r>
            <a:r>
              <a:rPr lang="sl-SI" dirty="0"/>
              <a:t>(ZA PLUSE IN MINUSE)</a:t>
            </a:r>
            <a:endParaRPr lang="sl-SI" u="sng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A7EE7623-DBCF-4948-8B19-32C3ABED77EA}"/>
              </a:ext>
            </a:extLst>
          </p:cNvPr>
          <p:cNvSpPr txBox="1">
            <a:spLocks/>
          </p:cNvSpPr>
          <p:nvPr/>
        </p:nvSpPr>
        <p:spPr>
          <a:xfrm>
            <a:off x="990694" y="5015218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/>
              <a:t>MED TEM KO JAZ SPRAŠUJEM</a:t>
            </a:r>
          </a:p>
        </p:txBody>
      </p:sp>
    </p:spTree>
    <p:extLst>
      <p:ext uri="{BB962C8B-B14F-4D97-AF65-F5344CB8AC3E}">
        <p14:creationId xmlns:p14="http://schemas.microsoft.com/office/powerpoint/2010/main" val="2528506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2F9F569D9B5B428958F0572F2D3454" ma:contentTypeVersion="12" ma:contentTypeDescription="Ustvari nov dokument." ma:contentTypeScope="" ma:versionID="dfaf839c0439027dffe2c007825ced27">
  <xsd:schema xmlns:xsd="http://www.w3.org/2001/XMLSchema" xmlns:xs="http://www.w3.org/2001/XMLSchema" xmlns:p="http://schemas.microsoft.com/office/2006/metadata/properties" xmlns:ns3="080ca2e0-aaf2-4750-ac53-d6b918b0cf32" xmlns:ns4="f136eccb-b105-4a72-905e-75b806d92c4b" targetNamespace="http://schemas.microsoft.com/office/2006/metadata/properties" ma:root="true" ma:fieldsID="bdccd1ebe7f4ffe7010b6d2c01a55daf" ns3:_="" ns4:_="">
    <xsd:import namespace="080ca2e0-aaf2-4750-ac53-d6b918b0cf32"/>
    <xsd:import namespace="f136eccb-b105-4a72-905e-75b806d92c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ca2e0-aaf2-4750-ac53-d6b918b0c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6eccb-b105-4a72-905e-75b806d92c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AB14B-FF76-45B2-A43E-700C314B8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0ca2e0-aaf2-4750-ac53-d6b918b0cf32"/>
    <ds:schemaRef ds:uri="f136eccb-b105-4a72-905e-75b806d92c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BE6790-6D0F-438B-9035-E1D50394BB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BBFBF-77E0-4210-8C2B-CEC5CED0CC6A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f136eccb-b105-4a72-905e-75b806d92c4b"/>
    <ds:schemaRef ds:uri="080ca2e0-aaf2-4750-ac53-d6b918b0cf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13</TotalTime>
  <Words>113</Words>
  <Application>Microsoft Office PowerPoint</Application>
  <PresentationFormat>Širokozaslonsko</PresentationFormat>
  <Paragraphs>30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Bahnschrift SemiBold</vt:lpstr>
      <vt:lpstr>Bookman Old Style</vt:lpstr>
      <vt:lpstr>Rockwell</vt:lpstr>
      <vt:lpstr>Damask</vt:lpstr>
      <vt:lpstr>ULOMKI </vt:lpstr>
      <vt:lpstr>1. NJAMI SLASTNA PICA</vt:lpstr>
      <vt:lpstr>KOLIKŠEN DEL LIKA JE POBARVAN</vt:lpstr>
      <vt:lpstr>ALI ZNAŠ ZAPISATI Z ULOMKOM?</vt:lpstr>
      <vt:lpstr>Če že vse znaš pa delaš to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ULOMKI</dc:title>
  <dc:creator>Skrbnik</dc:creator>
  <cp:lastModifiedBy>Klemen Šorak</cp:lastModifiedBy>
  <cp:revision>2</cp:revision>
  <dcterms:created xsi:type="dcterms:W3CDTF">2022-12-02T09:59:33Z</dcterms:created>
  <dcterms:modified xsi:type="dcterms:W3CDTF">2022-12-02T10:12:37Z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0x010100D52F9F569D9B5B428958F0572F2D3454</vt:lpwstr>
  </property>
</Properties>
</file>