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67" r:id="rId4"/>
    <p:sldId id="270" r:id="rId5"/>
    <p:sldId id="268" r:id="rId6"/>
    <p:sldId id="269" r:id="rId7"/>
    <p:sldId id="260" r:id="rId8"/>
    <p:sldId id="271" r:id="rId9"/>
    <p:sldId id="261" r:id="rId10"/>
    <p:sldId id="272" r:id="rId11"/>
    <p:sldId id="273" r:id="rId12"/>
    <p:sldId id="275" r:id="rId13"/>
    <p:sldId id="276" r:id="rId14"/>
    <p:sldId id="274" r:id="rId15"/>
    <p:sldId id="262" r:id="rId16"/>
    <p:sldId id="263" r:id="rId17"/>
    <p:sldId id="277" r:id="rId18"/>
    <p:sldId id="280" r:id="rId19"/>
    <p:sldId id="278" r:id="rId20"/>
    <p:sldId id="279" r:id="rId21"/>
  </p:sldIdLst>
  <p:sldSz cx="12188825"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8B762-D5F4-43CC-A5C9-31B1EB188252}" v="9" dt="2024-01-17T19:25:29.190"/>
    <p1510:client id="{74192226-30A4-4FAD-8B34-1CD96AAAD7A4}" v="21" dt="2024-01-18T16:59:42.951"/>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86" d="100"/>
          <a:sy n="86" d="100"/>
        </p:scale>
        <p:origin x="562" y="58"/>
      </p:cViewPr>
      <p:guideLst>
        <p:guide pos="3839"/>
        <p:guide orient="horz" pos="2160"/>
      </p:guideLst>
    </p:cSldViewPr>
  </p:slideViewPr>
  <p:notesTextViewPr>
    <p:cViewPr>
      <p:scale>
        <a:sx n="1" d="1"/>
        <a:sy n="1" d="1"/>
      </p:scale>
      <p:origin x="0" y="0"/>
    </p:cViewPr>
  </p:notesTextViewPr>
  <p:notesViewPr>
    <p:cSldViewPr showGuides="1">
      <p:cViewPr varScale="1">
        <p:scale>
          <a:sx n="76" d="100"/>
          <a:sy n="76" d="100"/>
        </p:scale>
        <p:origin x="333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men Šorak" userId="e13f69e5-1b81-4ed8-8661-472c4111167c" providerId="ADAL" clId="{18A12769-DA6B-40F3-9974-3CB452F2528C}"/>
    <pc:docChg chg="custSel addSld delSld modSld sldOrd">
      <pc:chgData name="Klemen Šorak" userId="e13f69e5-1b81-4ed8-8661-472c4111167c" providerId="ADAL" clId="{18A12769-DA6B-40F3-9974-3CB452F2528C}" dt="2024-01-16T17:12:13.228" v="557" actId="20577"/>
      <pc:docMkLst>
        <pc:docMk/>
      </pc:docMkLst>
      <pc:sldChg chg="del">
        <pc:chgData name="Klemen Šorak" userId="e13f69e5-1b81-4ed8-8661-472c4111167c" providerId="ADAL" clId="{18A12769-DA6B-40F3-9974-3CB452F2528C}" dt="2024-01-16T16:23:17.712" v="102" actId="2696"/>
        <pc:sldMkLst>
          <pc:docMk/>
          <pc:sldMk cId="3847750985" sldId="258"/>
        </pc:sldMkLst>
      </pc:sldChg>
      <pc:sldChg chg="delSp modSp">
        <pc:chgData name="Klemen Šorak" userId="e13f69e5-1b81-4ed8-8661-472c4111167c" providerId="ADAL" clId="{18A12769-DA6B-40F3-9974-3CB452F2528C}" dt="2024-01-16T16:30:37.963" v="284" actId="20577"/>
        <pc:sldMkLst>
          <pc:docMk/>
          <pc:sldMk cId="4135151317" sldId="260"/>
        </pc:sldMkLst>
        <pc:spChg chg="mod">
          <ac:chgData name="Klemen Šorak" userId="e13f69e5-1b81-4ed8-8661-472c4111167c" providerId="ADAL" clId="{18A12769-DA6B-40F3-9974-3CB452F2528C}" dt="2024-01-16T16:30:37.963" v="284" actId="20577"/>
          <ac:spMkLst>
            <pc:docMk/>
            <pc:sldMk cId="4135151317" sldId="260"/>
            <ac:spMk id="2" creationId="{00000000-0000-0000-0000-000000000000}"/>
          </ac:spMkLst>
        </pc:spChg>
        <pc:spChg chg="del">
          <ac:chgData name="Klemen Šorak" userId="e13f69e5-1b81-4ed8-8661-472c4111167c" providerId="ADAL" clId="{18A12769-DA6B-40F3-9974-3CB452F2528C}" dt="2024-01-16T16:23:23.753" v="105" actId="478"/>
          <ac:spMkLst>
            <pc:docMk/>
            <pc:sldMk cId="4135151317" sldId="260"/>
            <ac:spMk id="3" creationId="{00000000-0000-0000-0000-000000000000}"/>
          </ac:spMkLst>
        </pc:spChg>
        <pc:spChg chg="mod">
          <ac:chgData name="Klemen Šorak" userId="e13f69e5-1b81-4ed8-8661-472c4111167c" providerId="ADAL" clId="{18A12769-DA6B-40F3-9974-3CB452F2528C}" dt="2024-01-16T16:28:14.546" v="278" actId="14100"/>
          <ac:spMkLst>
            <pc:docMk/>
            <pc:sldMk cId="4135151317" sldId="260"/>
            <ac:spMk id="4" creationId="{00000000-0000-0000-0000-000000000000}"/>
          </ac:spMkLst>
        </pc:spChg>
        <pc:spChg chg="del">
          <ac:chgData name="Klemen Šorak" userId="e13f69e5-1b81-4ed8-8661-472c4111167c" providerId="ADAL" clId="{18A12769-DA6B-40F3-9974-3CB452F2528C}" dt="2024-01-16T16:23:21.604" v="103" actId="478"/>
          <ac:spMkLst>
            <pc:docMk/>
            <pc:sldMk cId="4135151317" sldId="260"/>
            <ac:spMk id="5" creationId="{00000000-0000-0000-0000-000000000000}"/>
          </ac:spMkLst>
        </pc:spChg>
        <pc:spChg chg="del">
          <ac:chgData name="Klemen Šorak" userId="e13f69e5-1b81-4ed8-8661-472c4111167c" providerId="ADAL" clId="{18A12769-DA6B-40F3-9974-3CB452F2528C}" dt="2024-01-16T16:23:22.720" v="104" actId="478"/>
          <ac:spMkLst>
            <pc:docMk/>
            <pc:sldMk cId="4135151317" sldId="260"/>
            <ac:spMk id="6" creationId="{00000000-0000-0000-0000-000000000000}"/>
          </ac:spMkLst>
        </pc:spChg>
      </pc:sldChg>
      <pc:sldChg chg="modSp">
        <pc:chgData name="Klemen Šorak" userId="e13f69e5-1b81-4ed8-8661-472c4111167c" providerId="ADAL" clId="{18A12769-DA6B-40F3-9974-3CB452F2528C}" dt="2024-01-16T16:33:30.501" v="373" actId="6549"/>
        <pc:sldMkLst>
          <pc:docMk/>
          <pc:sldMk cId="2215894925" sldId="261"/>
        </pc:sldMkLst>
        <pc:spChg chg="mod">
          <ac:chgData name="Klemen Šorak" userId="e13f69e5-1b81-4ed8-8661-472c4111167c" providerId="ADAL" clId="{18A12769-DA6B-40F3-9974-3CB452F2528C}" dt="2024-01-16T16:33:30.501" v="373" actId="6549"/>
          <ac:spMkLst>
            <pc:docMk/>
            <pc:sldMk cId="2215894925" sldId="261"/>
            <ac:spMk id="2" creationId="{00000000-0000-0000-0000-000000000000}"/>
          </ac:spMkLst>
        </pc:spChg>
      </pc:sldChg>
      <pc:sldChg chg="modSp add">
        <pc:chgData name="Klemen Šorak" userId="e13f69e5-1b81-4ed8-8661-472c4111167c" providerId="ADAL" clId="{18A12769-DA6B-40F3-9974-3CB452F2528C}" dt="2024-01-16T16:22:17.793" v="101" actId="6549"/>
        <pc:sldMkLst>
          <pc:docMk/>
          <pc:sldMk cId="3414047438" sldId="270"/>
        </pc:sldMkLst>
        <pc:spChg chg="mod">
          <ac:chgData name="Klemen Šorak" userId="e13f69e5-1b81-4ed8-8661-472c4111167c" providerId="ADAL" clId="{18A12769-DA6B-40F3-9974-3CB452F2528C}" dt="2024-01-16T16:22:17.793" v="101" actId="6549"/>
          <ac:spMkLst>
            <pc:docMk/>
            <pc:sldMk cId="3414047438" sldId="270"/>
            <ac:spMk id="2" creationId="{ADFFFF8D-DEAE-43D2-AD97-F37422E8C465}"/>
          </ac:spMkLst>
        </pc:spChg>
      </pc:sldChg>
      <pc:sldChg chg="modSp add ord">
        <pc:chgData name="Klemen Šorak" userId="e13f69e5-1b81-4ed8-8661-472c4111167c" providerId="ADAL" clId="{18A12769-DA6B-40F3-9974-3CB452F2528C}" dt="2024-01-16T16:30:58.836" v="324" actId="20577"/>
        <pc:sldMkLst>
          <pc:docMk/>
          <pc:sldMk cId="4083893244" sldId="271"/>
        </pc:sldMkLst>
        <pc:spChg chg="mod">
          <ac:chgData name="Klemen Šorak" userId="e13f69e5-1b81-4ed8-8661-472c4111167c" providerId="ADAL" clId="{18A12769-DA6B-40F3-9974-3CB452F2528C}" dt="2024-01-16T16:30:58.836" v="324" actId="20577"/>
          <ac:spMkLst>
            <pc:docMk/>
            <pc:sldMk cId="4083893244" sldId="271"/>
            <ac:spMk id="2" creationId="{00000000-0000-0000-0000-000000000000}"/>
          </ac:spMkLst>
        </pc:spChg>
      </pc:sldChg>
      <pc:sldChg chg="modSp add">
        <pc:chgData name="Klemen Šorak" userId="e13f69e5-1b81-4ed8-8661-472c4111167c" providerId="ADAL" clId="{18A12769-DA6B-40F3-9974-3CB452F2528C}" dt="2024-01-16T16:35:02.660" v="464" actId="20577"/>
        <pc:sldMkLst>
          <pc:docMk/>
          <pc:sldMk cId="2046921522" sldId="272"/>
        </pc:sldMkLst>
        <pc:spChg chg="mod">
          <ac:chgData name="Klemen Šorak" userId="e13f69e5-1b81-4ed8-8661-472c4111167c" providerId="ADAL" clId="{18A12769-DA6B-40F3-9974-3CB452F2528C}" dt="2024-01-16T16:35:02.660" v="464" actId="20577"/>
          <ac:spMkLst>
            <pc:docMk/>
            <pc:sldMk cId="2046921522" sldId="272"/>
            <ac:spMk id="2" creationId="{00000000-0000-0000-0000-000000000000}"/>
          </ac:spMkLst>
        </pc:spChg>
      </pc:sldChg>
      <pc:sldChg chg="modSp add">
        <pc:chgData name="Klemen Šorak" userId="e13f69e5-1b81-4ed8-8661-472c4111167c" providerId="ADAL" clId="{18A12769-DA6B-40F3-9974-3CB452F2528C}" dt="2024-01-16T16:38:32.013" v="509" actId="1076"/>
        <pc:sldMkLst>
          <pc:docMk/>
          <pc:sldMk cId="1764671811" sldId="273"/>
        </pc:sldMkLst>
        <pc:spChg chg="mod">
          <ac:chgData name="Klemen Šorak" userId="e13f69e5-1b81-4ed8-8661-472c4111167c" providerId="ADAL" clId="{18A12769-DA6B-40F3-9974-3CB452F2528C}" dt="2024-01-16T16:38:32.013" v="509" actId="1076"/>
          <ac:spMkLst>
            <pc:docMk/>
            <pc:sldMk cId="1764671811" sldId="273"/>
            <ac:spMk id="2" creationId="{4415142A-C0B0-4C69-906B-650508DC67C6}"/>
          </ac:spMkLst>
        </pc:spChg>
      </pc:sldChg>
      <pc:sldChg chg="addSp delSp modSp add">
        <pc:chgData name="Klemen Šorak" userId="e13f69e5-1b81-4ed8-8661-472c4111167c" providerId="ADAL" clId="{18A12769-DA6B-40F3-9974-3CB452F2528C}" dt="2024-01-16T17:12:13.228" v="557" actId="20577"/>
        <pc:sldMkLst>
          <pc:docMk/>
          <pc:sldMk cId="3948640256" sldId="274"/>
        </pc:sldMkLst>
        <pc:spChg chg="mod">
          <ac:chgData name="Klemen Šorak" userId="e13f69e5-1b81-4ed8-8661-472c4111167c" providerId="ADAL" clId="{18A12769-DA6B-40F3-9974-3CB452F2528C}" dt="2024-01-16T17:12:13.228" v="557" actId="20577"/>
          <ac:spMkLst>
            <pc:docMk/>
            <pc:sldMk cId="3948640256" sldId="274"/>
            <ac:spMk id="2" creationId="{4415142A-C0B0-4C69-906B-650508DC67C6}"/>
          </ac:spMkLst>
        </pc:spChg>
        <pc:spChg chg="add del">
          <ac:chgData name="Klemen Šorak" userId="e13f69e5-1b81-4ed8-8661-472c4111167c" providerId="ADAL" clId="{18A12769-DA6B-40F3-9974-3CB452F2528C}" dt="2024-01-16T17:11:18.059" v="514"/>
          <ac:spMkLst>
            <pc:docMk/>
            <pc:sldMk cId="3948640256" sldId="274"/>
            <ac:spMk id="3" creationId="{A9CC3F2F-B707-4560-8900-0E8253F7BEEA}"/>
          </ac:spMkLst>
        </pc:spChg>
        <pc:spChg chg="add del">
          <ac:chgData name="Klemen Šorak" userId="e13f69e5-1b81-4ed8-8661-472c4111167c" providerId="ADAL" clId="{18A12769-DA6B-40F3-9974-3CB452F2528C}" dt="2024-01-16T17:11:17.578" v="513"/>
          <ac:spMkLst>
            <pc:docMk/>
            <pc:sldMk cId="3948640256" sldId="274"/>
            <ac:spMk id="4" creationId="{BF167E2B-B0CD-4C79-B88D-04042B2F7782}"/>
          </ac:spMkLst>
        </pc:spChg>
      </pc:sldChg>
    </pc:docChg>
  </pc:docChgLst>
  <pc:docChgLst>
    <pc:chgData name="Klemen Šorak" userId="e13f69e5-1b81-4ed8-8661-472c4111167c" providerId="ADAL" clId="{74192226-30A4-4FAD-8B34-1CD96AAAD7A4}"/>
    <pc:docChg chg="undo custSel addSld delSld modSld sldOrd">
      <pc:chgData name="Klemen Šorak" userId="e13f69e5-1b81-4ed8-8661-472c4111167c" providerId="ADAL" clId="{74192226-30A4-4FAD-8B34-1CD96AAAD7A4}" dt="2024-01-18T17:01:05.001" v="303" actId="1076"/>
      <pc:docMkLst>
        <pc:docMk/>
      </pc:docMkLst>
      <pc:sldChg chg="ord">
        <pc:chgData name="Klemen Šorak" userId="e13f69e5-1b81-4ed8-8661-472c4111167c" providerId="ADAL" clId="{74192226-30A4-4FAD-8B34-1CD96AAAD7A4}" dt="2024-01-18T16:42:11.840" v="72"/>
        <pc:sldMkLst>
          <pc:docMk/>
          <pc:sldMk cId="465021443" sldId="262"/>
        </pc:sldMkLst>
      </pc:sldChg>
      <pc:sldChg chg="modSp mod">
        <pc:chgData name="Klemen Šorak" userId="e13f69e5-1b81-4ed8-8661-472c4111167c" providerId="ADAL" clId="{74192226-30A4-4FAD-8B34-1CD96AAAD7A4}" dt="2024-01-18T16:41:40.254" v="63" actId="20577"/>
        <pc:sldMkLst>
          <pc:docMk/>
          <pc:sldMk cId="1797304117" sldId="263"/>
        </pc:sldMkLst>
        <pc:spChg chg="mod">
          <ac:chgData name="Klemen Šorak" userId="e13f69e5-1b81-4ed8-8661-472c4111167c" providerId="ADAL" clId="{74192226-30A4-4FAD-8B34-1CD96AAAD7A4}" dt="2024-01-18T16:41:40.254" v="63" actId="20577"/>
          <ac:spMkLst>
            <pc:docMk/>
            <pc:sldMk cId="1797304117" sldId="263"/>
            <ac:spMk id="2" creationId="{00000000-0000-0000-0000-000000000000}"/>
          </ac:spMkLst>
        </pc:spChg>
      </pc:sldChg>
      <pc:sldChg chg="delSp del mod">
        <pc:chgData name="Klemen Šorak" userId="e13f69e5-1b81-4ed8-8661-472c4111167c" providerId="ADAL" clId="{74192226-30A4-4FAD-8B34-1CD96AAAD7A4}" dt="2024-01-18T16:41:58.094" v="65" actId="47"/>
        <pc:sldMkLst>
          <pc:docMk/>
          <pc:sldMk cId="1160959328" sldId="266"/>
        </pc:sldMkLst>
        <pc:spChg chg="del">
          <ac:chgData name="Klemen Šorak" userId="e13f69e5-1b81-4ed8-8661-472c4111167c" providerId="ADAL" clId="{74192226-30A4-4FAD-8B34-1CD96AAAD7A4}" dt="2024-01-18T16:41:53.473" v="64" actId="478"/>
          <ac:spMkLst>
            <pc:docMk/>
            <pc:sldMk cId="1160959328" sldId="266"/>
            <ac:spMk id="6" creationId="{00000000-0000-0000-0000-000000000000}"/>
          </ac:spMkLst>
        </pc:spChg>
      </pc:sldChg>
      <pc:sldChg chg="addSp modSp new mod ord">
        <pc:chgData name="Klemen Šorak" userId="e13f69e5-1b81-4ed8-8661-472c4111167c" providerId="ADAL" clId="{74192226-30A4-4FAD-8B34-1CD96AAAD7A4}" dt="2024-01-18T17:00:37.987" v="287" actId="20577"/>
        <pc:sldMkLst>
          <pc:docMk/>
          <pc:sldMk cId="3009492571" sldId="277"/>
        </pc:sldMkLst>
        <pc:spChg chg="add mod">
          <ac:chgData name="Klemen Šorak" userId="e13f69e5-1b81-4ed8-8661-472c4111167c" providerId="ADAL" clId="{74192226-30A4-4FAD-8B34-1CD96AAAD7A4}" dt="2024-01-18T17:00:33.128" v="284" actId="20577"/>
          <ac:spMkLst>
            <pc:docMk/>
            <pc:sldMk cId="3009492571" sldId="277"/>
            <ac:spMk id="2" creationId="{307B9142-9325-8CD7-EE14-D3C03D5ACF68}"/>
          </ac:spMkLst>
        </pc:spChg>
        <pc:spChg chg="add mod">
          <ac:chgData name="Klemen Šorak" userId="e13f69e5-1b81-4ed8-8661-472c4111167c" providerId="ADAL" clId="{74192226-30A4-4FAD-8B34-1CD96AAAD7A4}" dt="2024-01-18T17:00:37.987" v="287" actId="20577"/>
          <ac:spMkLst>
            <pc:docMk/>
            <pc:sldMk cId="3009492571" sldId="277"/>
            <ac:spMk id="3" creationId="{034CA58C-A600-C77D-4334-11EE3F7B4502}"/>
          </ac:spMkLst>
        </pc:spChg>
      </pc:sldChg>
      <pc:sldChg chg="addSp delSp modSp new mod">
        <pc:chgData name="Klemen Šorak" userId="e13f69e5-1b81-4ed8-8661-472c4111167c" providerId="ADAL" clId="{74192226-30A4-4FAD-8B34-1CD96AAAD7A4}" dt="2024-01-18T17:00:52.665" v="299" actId="20577"/>
        <pc:sldMkLst>
          <pc:docMk/>
          <pc:sldMk cId="4121971659" sldId="278"/>
        </pc:sldMkLst>
        <pc:spChg chg="add del mod">
          <ac:chgData name="Klemen Šorak" userId="e13f69e5-1b81-4ed8-8661-472c4111167c" providerId="ADAL" clId="{74192226-30A4-4FAD-8B34-1CD96AAAD7A4}" dt="2024-01-18T16:59:35.277" v="273" actId="21"/>
          <ac:spMkLst>
            <pc:docMk/>
            <pc:sldMk cId="4121971659" sldId="278"/>
            <ac:spMk id="3" creationId="{E1F1DC0D-1D22-0953-751D-29C5E17185C6}"/>
          </ac:spMkLst>
        </pc:spChg>
        <pc:spChg chg="add mod">
          <ac:chgData name="Klemen Šorak" userId="e13f69e5-1b81-4ed8-8661-472c4111167c" providerId="ADAL" clId="{74192226-30A4-4FAD-8B34-1CD96AAAD7A4}" dt="2024-01-18T17:00:52.665" v="299" actId="20577"/>
          <ac:spMkLst>
            <pc:docMk/>
            <pc:sldMk cId="4121971659" sldId="278"/>
            <ac:spMk id="5" creationId="{BABA5252-4849-2829-F960-218C7B7DDB89}"/>
          </ac:spMkLst>
        </pc:spChg>
        <pc:spChg chg="add mod">
          <ac:chgData name="Klemen Šorak" userId="e13f69e5-1b81-4ed8-8661-472c4111167c" providerId="ADAL" clId="{74192226-30A4-4FAD-8B34-1CD96AAAD7A4}" dt="2024-01-18T17:00:49.528" v="296" actId="20577"/>
          <ac:spMkLst>
            <pc:docMk/>
            <pc:sldMk cId="4121971659" sldId="278"/>
            <ac:spMk id="6" creationId="{1897A059-A308-F0B4-203B-9B416CC6BB54}"/>
          </ac:spMkLst>
        </pc:spChg>
      </pc:sldChg>
      <pc:sldChg chg="addSp delSp modSp new mod">
        <pc:chgData name="Klemen Šorak" userId="e13f69e5-1b81-4ed8-8661-472c4111167c" providerId="ADAL" clId="{74192226-30A4-4FAD-8B34-1CD96AAAD7A4}" dt="2024-01-18T17:01:05.001" v="303" actId="1076"/>
        <pc:sldMkLst>
          <pc:docMk/>
          <pc:sldMk cId="2483888508" sldId="279"/>
        </pc:sldMkLst>
        <pc:spChg chg="add mod">
          <ac:chgData name="Klemen Šorak" userId="e13f69e5-1b81-4ed8-8661-472c4111167c" providerId="ADAL" clId="{74192226-30A4-4FAD-8B34-1CD96AAAD7A4}" dt="2024-01-18T17:01:02.260" v="302" actId="20577"/>
          <ac:spMkLst>
            <pc:docMk/>
            <pc:sldMk cId="2483888508" sldId="279"/>
            <ac:spMk id="6" creationId="{828C608B-658B-B7D9-B801-BCFE1BE3E96B}"/>
          </ac:spMkLst>
        </pc:spChg>
        <pc:picChg chg="add mod">
          <ac:chgData name="Klemen Šorak" userId="e13f69e5-1b81-4ed8-8661-472c4111167c" providerId="ADAL" clId="{74192226-30A4-4FAD-8B34-1CD96AAAD7A4}" dt="2024-01-18T17:01:05.001" v="303" actId="1076"/>
          <ac:picMkLst>
            <pc:docMk/>
            <pc:sldMk cId="2483888508" sldId="279"/>
            <ac:picMk id="3" creationId="{7CA03C8C-A9C2-50E8-3642-D990A7AEAF27}"/>
          </ac:picMkLst>
        </pc:picChg>
        <pc:picChg chg="add del">
          <ac:chgData name="Klemen Šorak" userId="e13f69e5-1b81-4ed8-8661-472c4111167c" providerId="ADAL" clId="{74192226-30A4-4FAD-8B34-1CD96AAAD7A4}" dt="2024-01-18T16:55:57.954" v="145" actId="22"/>
          <ac:picMkLst>
            <pc:docMk/>
            <pc:sldMk cId="2483888508" sldId="279"/>
            <ac:picMk id="5" creationId="{83B3FDC3-867A-37E4-4733-20F9271B2064}"/>
          </ac:picMkLst>
        </pc:picChg>
      </pc:sldChg>
      <pc:sldChg chg="addSp delSp modSp new mod">
        <pc:chgData name="Klemen Šorak" userId="e13f69e5-1b81-4ed8-8661-472c4111167c" providerId="ADAL" clId="{74192226-30A4-4FAD-8B34-1CD96AAAD7A4}" dt="2024-01-18T17:00:45.670" v="293" actId="20577"/>
        <pc:sldMkLst>
          <pc:docMk/>
          <pc:sldMk cId="2183309568" sldId="280"/>
        </pc:sldMkLst>
        <pc:spChg chg="add mod">
          <ac:chgData name="Klemen Šorak" userId="e13f69e5-1b81-4ed8-8661-472c4111167c" providerId="ADAL" clId="{74192226-30A4-4FAD-8B34-1CD96AAAD7A4}" dt="2024-01-18T17:00:42.391" v="290" actId="20577"/>
          <ac:spMkLst>
            <pc:docMk/>
            <pc:sldMk cId="2183309568" sldId="280"/>
            <ac:spMk id="3" creationId="{8501515E-1D94-9BA9-DFE8-84CDF3D98C53}"/>
          </ac:spMkLst>
        </pc:spChg>
        <pc:spChg chg="add del mod">
          <ac:chgData name="Klemen Šorak" userId="e13f69e5-1b81-4ed8-8661-472c4111167c" providerId="ADAL" clId="{74192226-30A4-4FAD-8B34-1CD96AAAD7A4}" dt="2024-01-18T16:59:40.221" v="275" actId="21"/>
          <ac:spMkLst>
            <pc:docMk/>
            <pc:sldMk cId="2183309568" sldId="280"/>
            <ac:spMk id="5" creationId="{5E932B1D-645F-C12C-CD08-C1931E3DDEC4}"/>
          </ac:spMkLst>
        </pc:spChg>
        <pc:spChg chg="add mod">
          <ac:chgData name="Klemen Šorak" userId="e13f69e5-1b81-4ed8-8661-472c4111167c" providerId="ADAL" clId="{74192226-30A4-4FAD-8B34-1CD96AAAD7A4}" dt="2024-01-18T17:00:45.670" v="293" actId="20577"/>
          <ac:spMkLst>
            <pc:docMk/>
            <pc:sldMk cId="2183309568" sldId="280"/>
            <ac:spMk id="6" creationId="{906564DE-122D-4EF1-01A2-6314490406EB}"/>
          </ac:spMkLst>
        </pc:spChg>
      </pc:sldChg>
    </pc:docChg>
  </pc:docChgLst>
  <pc:docChgLst>
    <pc:chgData name="Klemen Šorak" userId="e13f69e5-1b81-4ed8-8661-472c4111167c" providerId="ADAL" clId="{1C38B762-D5F4-43CC-A5C9-31B1EB188252}"/>
    <pc:docChg chg="undo custSel addSld modSld sldOrd">
      <pc:chgData name="Klemen Šorak" userId="e13f69e5-1b81-4ed8-8661-472c4111167c" providerId="ADAL" clId="{1C38B762-D5F4-43CC-A5C9-31B1EB188252}" dt="2024-01-17T19:26:36.320" v="220" actId="20577"/>
      <pc:docMkLst>
        <pc:docMk/>
      </pc:docMkLst>
      <pc:sldChg chg="addSp modSp mod">
        <pc:chgData name="Klemen Šorak" userId="e13f69e5-1b81-4ed8-8661-472c4111167c" providerId="ADAL" clId="{1C38B762-D5F4-43CC-A5C9-31B1EB188252}" dt="2024-01-17T19:26:36.320" v="220" actId="20577"/>
        <pc:sldMkLst>
          <pc:docMk/>
          <pc:sldMk cId="465021443" sldId="262"/>
        </pc:sldMkLst>
        <pc:spChg chg="add">
          <ac:chgData name="Klemen Šorak" userId="e13f69e5-1b81-4ed8-8661-472c4111167c" providerId="ADAL" clId="{1C38B762-D5F4-43CC-A5C9-31B1EB188252}" dt="2024-01-17T19:25:17.513" v="159"/>
          <ac:spMkLst>
            <pc:docMk/>
            <pc:sldMk cId="465021443" sldId="262"/>
            <ac:spMk id="2" creationId="{AFEAFB24-1542-E29B-332B-6E3D648FE55C}"/>
          </ac:spMkLst>
        </pc:spChg>
        <pc:spChg chg="add mod">
          <ac:chgData name="Klemen Šorak" userId="e13f69e5-1b81-4ed8-8661-472c4111167c" providerId="ADAL" clId="{1C38B762-D5F4-43CC-A5C9-31B1EB188252}" dt="2024-01-17T19:26:36.320" v="220" actId="20577"/>
          <ac:spMkLst>
            <pc:docMk/>
            <pc:sldMk cId="465021443" sldId="262"/>
            <ac:spMk id="3" creationId="{297C3931-B951-D13B-68BE-37244D243497}"/>
          </ac:spMkLst>
        </pc:spChg>
        <pc:spChg chg="add">
          <ac:chgData name="Klemen Šorak" userId="e13f69e5-1b81-4ed8-8661-472c4111167c" providerId="ADAL" clId="{1C38B762-D5F4-43CC-A5C9-31B1EB188252}" dt="2024-01-17T19:25:22.404" v="161"/>
          <ac:spMkLst>
            <pc:docMk/>
            <pc:sldMk cId="465021443" sldId="262"/>
            <ac:spMk id="4" creationId="{35151D67-5A2D-36B4-7AE9-87AAF5B9F90A}"/>
          </ac:spMkLst>
        </pc:spChg>
      </pc:sldChg>
      <pc:sldChg chg="modSp mod">
        <pc:chgData name="Klemen Šorak" userId="e13f69e5-1b81-4ed8-8661-472c4111167c" providerId="ADAL" clId="{1C38B762-D5F4-43CC-A5C9-31B1EB188252}" dt="2024-01-17T18:50:00.406" v="2" actId="313"/>
        <pc:sldMkLst>
          <pc:docMk/>
          <pc:sldMk cId="1764671811" sldId="273"/>
        </pc:sldMkLst>
        <pc:spChg chg="mod">
          <ac:chgData name="Klemen Šorak" userId="e13f69e5-1b81-4ed8-8661-472c4111167c" providerId="ADAL" clId="{1C38B762-D5F4-43CC-A5C9-31B1EB188252}" dt="2024-01-17T18:50:00.406" v="2" actId="313"/>
          <ac:spMkLst>
            <pc:docMk/>
            <pc:sldMk cId="1764671811" sldId="273"/>
            <ac:spMk id="2" creationId="{4415142A-C0B0-4C69-906B-650508DC67C6}"/>
          </ac:spMkLst>
        </pc:spChg>
      </pc:sldChg>
      <pc:sldChg chg="addSp delSp modSp mod ord">
        <pc:chgData name="Klemen Šorak" userId="e13f69e5-1b81-4ed8-8661-472c4111167c" providerId="ADAL" clId="{1C38B762-D5F4-43CC-A5C9-31B1EB188252}" dt="2024-01-17T18:57:44.869" v="158"/>
        <pc:sldMkLst>
          <pc:docMk/>
          <pc:sldMk cId="3948640256" sldId="274"/>
        </pc:sldMkLst>
        <pc:spChg chg="del">
          <ac:chgData name="Klemen Šorak" userId="e13f69e5-1b81-4ed8-8661-472c4111167c" providerId="ADAL" clId="{1C38B762-D5F4-43CC-A5C9-31B1EB188252}" dt="2024-01-17T18:57:13.080" v="137" actId="478"/>
          <ac:spMkLst>
            <pc:docMk/>
            <pc:sldMk cId="3948640256" sldId="274"/>
            <ac:spMk id="2" creationId="{4415142A-C0B0-4C69-906B-650508DC67C6}"/>
          </ac:spMkLst>
        </pc:spChg>
        <pc:spChg chg="add del mod">
          <ac:chgData name="Klemen Šorak" userId="e13f69e5-1b81-4ed8-8661-472c4111167c" providerId="ADAL" clId="{1C38B762-D5F4-43CC-A5C9-31B1EB188252}" dt="2024-01-17T18:57:15.710" v="140" actId="478"/>
          <ac:spMkLst>
            <pc:docMk/>
            <pc:sldMk cId="3948640256" sldId="274"/>
            <ac:spMk id="4" creationId="{91C2E43C-E5A0-A5EF-F900-ADDBAC1D2029}"/>
          </ac:spMkLst>
        </pc:spChg>
        <pc:spChg chg="add mod">
          <ac:chgData name="Klemen Šorak" userId="e13f69e5-1b81-4ed8-8661-472c4111167c" providerId="ADAL" clId="{1C38B762-D5F4-43CC-A5C9-31B1EB188252}" dt="2024-01-17T18:57:35.110" v="156" actId="20577"/>
          <ac:spMkLst>
            <pc:docMk/>
            <pc:sldMk cId="3948640256" sldId="274"/>
            <ac:spMk id="5" creationId="{BDF25E6A-E0E3-49E4-DB23-8D3FC4BA4F6B}"/>
          </ac:spMkLst>
        </pc:spChg>
      </pc:sldChg>
      <pc:sldChg chg="modSp new mod">
        <pc:chgData name="Klemen Šorak" userId="e13f69e5-1b81-4ed8-8661-472c4111167c" providerId="ADAL" clId="{1C38B762-D5F4-43CC-A5C9-31B1EB188252}" dt="2024-01-17T18:56:19.774" v="135" actId="1076"/>
        <pc:sldMkLst>
          <pc:docMk/>
          <pc:sldMk cId="2859349306" sldId="275"/>
        </pc:sldMkLst>
        <pc:spChg chg="mod">
          <ac:chgData name="Klemen Šorak" userId="e13f69e5-1b81-4ed8-8661-472c4111167c" providerId="ADAL" clId="{1C38B762-D5F4-43CC-A5C9-31B1EB188252}" dt="2024-01-17T18:56:19.774" v="135" actId="1076"/>
          <ac:spMkLst>
            <pc:docMk/>
            <pc:sldMk cId="2859349306" sldId="275"/>
            <ac:spMk id="2" creationId="{279C5ED5-F7EE-750C-13C7-036E15CA9C13}"/>
          </ac:spMkLst>
        </pc:spChg>
      </pc:sldChg>
      <pc:sldChg chg="add">
        <pc:chgData name="Klemen Šorak" userId="e13f69e5-1b81-4ed8-8661-472c4111167c" providerId="ADAL" clId="{1C38B762-D5F4-43CC-A5C9-31B1EB188252}" dt="2024-01-17T18:56:37.672" v="136" actId="2890"/>
        <pc:sldMkLst>
          <pc:docMk/>
          <pc:sldMk cId="1448485324"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sl-SI" dirty="0"/>
          </a:p>
        </p:txBody>
      </p:sp>
      <p:sp>
        <p:nvSpPr>
          <p:cNvPr id="3" name="Označba mest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2477F472-9141-4B58-9149-0EDA94CC09D0}" type="datetime1">
              <a:rPr lang="sl-SI" smtClean="0"/>
              <a:t>18. 01. 2024</a:t>
            </a:fld>
            <a:endParaRPr lang="sl-SI" dirty="0"/>
          </a:p>
        </p:txBody>
      </p:sp>
      <p:sp>
        <p:nvSpPr>
          <p:cNvPr id="4" name="Označba mest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sl-SI" smtClean="0"/>
              <a:t>‹#›</a:t>
            </a:fld>
            <a:endParaRPr lang="sl-SI"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sl-SI" noProof="0" dirty="0"/>
          </a:p>
        </p:txBody>
      </p:sp>
      <p:sp>
        <p:nvSpPr>
          <p:cNvPr id="3" name="Označba mest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DEF7E66E-C4AD-4546-9779-63AD1F758319}" type="datetime1">
              <a:rPr lang="sl-SI" noProof="0" smtClean="0"/>
              <a:t>18. 01. 2024</a:t>
            </a:fld>
            <a:endParaRPr lang="sl-SI" noProof="0" dirty="0"/>
          </a:p>
        </p:txBody>
      </p:sp>
      <p:sp>
        <p:nvSpPr>
          <p:cNvPr id="4" name="Označba mesta za sliko diapoz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6" name="Označba mest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sl-SI" noProof="0" dirty="0"/>
          </a:p>
        </p:txBody>
      </p:sp>
      <p:sp>
        <p:nvSpPr>
          <p:cNvPr id="7" name="Označba mest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sl-SI" noProof="0" smtClean="0"/>
              <a:t>‹#›</a:t>
            </a:fld>
            <a:endParaRPr lang="sl-SI"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1F2A70B-78F2-4DCF-B53B-C990D2FAFB8A}" type="slidenum">
              <a:rPr lang="sl-SI" smtClean="0"/>
              <a:t>1</a:t>
            </a:fld>
            <a:endParaRPr lang="sl-SI" dirty="0"/>
          </a:p>
        </p:txBody>
      </p:sp>
    </p:spTree>
    <p:extLst>
      <p:ext uri="{BB962C8B-B14F-4D97-AF65-F5344CB8AC3E}">
        <p14:creationId xmlns:p14="http://schemas.microsoft.com/office/powerpoint/2010/main" val="169228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1F2A70B-78F2-4DCF-B53B-C990D2FAFB8A}" type="slidenum">
              <a:rPr lang="sl-SI" noProof="0" smtClean="0"/>
              <a:t>15</a:t>
            </a:fld>
            <a:endParaRPr lang="sl-SI" noProof="0" dirty="0"/>
          </a:p>
        </p:txBody>
      </p:sp>
    </p:spTree>
    <p:extLst>
      <p:ext uri="{BB962C8B-B14F-4D97-AF65-F5344CB8AC3E}">
        <p14:creationId xmlns:p14="http://schemas.microsoft.com/office/powerpoint/2010/main" val="292415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1F2A70B-78F2-4DCF-B53B-C990D2FAFB8A}" type="slidenum">
              <a:rPr lang="sl-SI" noProof="0" smtClean="0"/>
              <a:t>16</a:t>
            </a:fld>
            <a:endParaRPr lang="sl-SI" noProof="0" dirty="0"/>
          </a:p>
        </p:txBody>
      </p:sp>
    </p:spTree>
    <p:extLst>
      <p:ext uri="{BB962C8B-B14F-4D97-AF65-F5344CB8AC3E}">
        <p14:creationId xmlns:p14="http://schemas.microsoft.com/office/powerpoint/2010/main" val="23678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1F2A70B-78F2-4DCF-B53B-C990D2FAFB8A}" type="slidenum">
              <a:rPr lang="sl-SI" smtClean="0"/>
              <a:t>2</a:t>
            </a:fld>
            <a:endParaRPr lang="sl-SI" dirty="0"/>
          </a:p>
        </p:txBody>
      </p:sp>
    </p:spTree>
    <p:extLst>
      <p:ext uri="{BB962C8B-B14F-4D97-AF65-F5344CB8AC3E}">
        <p14:creationId xmlns:p14="http://schemas.microsoft.com/office/powerpoint/2010/main" val="50273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1F2A70B-78F2-4DCF-B53B-C990D2FAFB8A}" type="slidenum">
              <a:rPr lang="sl-SI" noProof="0" smtClean="0"/>
              <a:t>3</a:t>
            </a:fld>
            <a:endParaRPr lang="sl-SI" noProof="0" dirty="0"/>
          </a:p>
        </p:txBody>
      </p:sp>
    </p:spTree>
    <p:extLst>
      <p:ext uri="{BB962C8B-B14F-4D97-AF65-F5344CB8AC3E}">
        <p14:creationId xmlns:p14="http://schemas.microsoft.com/office/powerpoint/2010/main" val="12163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1F2A70B-78F2-4DCF-B53B-C990D2FAFB8A}" type="slidenum">
              <a:rPr lang="sl-SI" smtClean="0"/>
              <a:t>5</a:t>
            </a:fld>
            <a:endParaRPr lang="sl-SI" dirty="0"/>
          </a:p>
        </p:txBody>
      </p:sp>
    </p:spTree>
    <p:extLst>
      <p:ext uri="{BB962C8B-B14F-4D97-AF65-F5344CB8AC3E}">
        <p14:creationId xmlns:p14="http://schemas.microsoft.com/office/powerpoint/2010/main" val="63595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1F2A70B-78F2-4DCF-B53B-C990D2FAFB8A}" type="slidenum">
              <a:rPr lang="sl-SI" noProof="0" smtClean="0"/>
              <a:t>6</a:t>
            </a:fld>
            <a:endParaRPr lang="sl-SI" noProof="0" dirty="0"/>
          </a:p>
        </p:txBody>
      </p:sp>
    </p:spTree>
    <p:extLst>
      <p:ext uri="{BB962C8B-B14F-4D97-AF65-F5344CB8AC3E}">
        <p14:creationId xmlns:p14="http://schemas.microsoft.com/office/powerpoint/2010/main" val="38872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1F2A70B-78F2-4DCF-B53B-C990D2FAFB8A}" type="slidenum">
              <a:rPr lang="sl-SI" noProof="0" smtClean="0"/>
              <a:t>7</a:t>
            </a:fld>
            <a:endParaRPr lang="sl-SI" noProof="0" dirty="0"/>
          </a:p>
        </p:txBody>
      </p:sp>
    </p:spTree>
    <p:extLst>
      <p:ext uri="{BB962C8B-B14F-4D97-AF65-F5344CB8AC3E}">
        <p14:creationId xmlns:p14="http://schemas.microsoft.com/office/powerpoint/2010/main" val="337864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01F2A70B-78F2-4DCF-B53B-C990D2FAFB8A}" type="slidenum">
              <a:rPr lang="sl-SI" smtClean="0"/>
              <a:t>8</a:t>
            </a:fld>
            <a:endParaRPr lang="sl-SI" dirty="0"/>
          </a:p>
        </p:txBody>
      </p:sp>
    </p:spTree>
    <p:extLst>
      <p:ext uri="{BB962C8B-B14F-4D97-AF65-F5344CB8AC3E}">
        <p14:creationId xmlns:p14="http://schemas.microsoft.com/office/powerpoint/2010/main" val="29365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1F2A70B-78F2-4DCF-B53B-C990D2FAFB8A}" type="slidenum">
              <a:rPr lang="sl-SI" noProof="0" smtClean="0"/>
              <a:t>9</a:t>
            </a:fld>
            <a:endParaRPr lang="sl-SI" noProof="0" dirty="0"/>
          </a:p>
        </p:txBody>
      </p:sp>
    </p:spTree>
    <p:extLst>
      <p:ext uri="{BB962C8B-B14F-4D97-AF65-F5344CB8AC3E}">
        <p14:creationId xmlns:p14="http://schemas.microsoft.com/office/powerpoint/2010/main" val="91343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01F2A70B-78F2-4DCF-B53B-C990D2FAFB8A}" type="slidenum">
              <a:rPr lang="sl-SI" noProof="0" smtClean="0"/>
              <a:t>10</a:t>
            </a:fld>
            <a:endParaRPr lang="sl-SI" noProof="0" dirty="0"/>
          </a:p>
        </p:txBody>
      </p:sp>
    </p:spTree>
    <p:extLst>
      <p:ext uri="{BB962C8B-B14F-4D97-AF65-F5344CB8AC3E}">
        <p14:creationId xmlns:p14="http://schemas.microsoft.com/office/powerpoint/2010/main" val="144164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2413" y="1905000"/>
            <a:ext cx="9144000" cy="2667000"/>
          </a:xfrm>
        </p:spPr>
        <p:txBody>
          <a:bodyPr rtlCol="0">
            <a:noAutofit/>
          </a:bodyPr>
          <a:lstStyle>
            <a:lvl1pPr rtl="0">
              <a:defRPr sz="5400"/>
            </a:lvl1pPr>
          </a:lstStyle>
          <a:p>
            <a:pPr rtl="0"/>
            <a:r>
              <a:rPr lang="sl-SI"/>
              <a:t>Kliknite, če želite urediti slog naslova matrice</a:t>
            </a:r>
            <a:endParaRPr lang="sl-SI" dirty="0"/>
          </a:p>
        </p:txBody>
      </p:sp>
      <p:grpSp>
        <p:nvGrpSpPr>
          <p:cNvPr id="256" name="vrstica" descr="Slika vrstice"/>
          <p:cNvGrpSpPr/>
          <p:nvPr/>
        </p:nvGrpSpPr>
        <p:grpSpPr bwMode="invGray">
          <a:xfrm>
            <a:off x="1584896" y="4724400"/>
            <a:ext cx="8631936" cy="64008"/>
            <a:chOff x="-4110038" y="2703513"/>
            <a:chExt cx="17394239" cy="160336"/>
          </a:xfrm>
          <a:solidFill>
            <a:schemeClr val="accent1"/>
          </a:solidFill>
        </p:grpSpPr>
        <p:sp>
          <p:nvSpPr>
            <p:cNvPr id="257" name="Prostoročno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58" name="Prostoročno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59" name="Prostoročno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0" name="Prostoročno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1" name="Prostoročno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2" name="Prostoročno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3" name="Prostoročno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4" name="Prostoročno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5" name="Prostoročno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6" name="Prostoročno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7" name="Prostoročno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8" name="Prostoročno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9" name="Prostoročno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0" name="Prostoročno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1" name="Prostoročno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2" name="Prostoročno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3" name="Prostoročno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4" name="Prostoročno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5" name="Prostoročno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6" name="Prostoročno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7" name="Prostoročno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8" name="Prostoročno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9" name="Prostoročno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0" name="Prostoročno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1" name="Prostoročno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2" name="Prostoročno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3" name="Prostoročno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4" name="Prostoročno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5" name="Prostoročno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6" name="Prostoročno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7" name="Prostoročno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8" name="Prostoročno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9" name="Prostoročno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0" name="Prostoročno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1" name="Prostoročno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2" name="Prostoročno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3" name="Prostoročno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4" name="Prostoročno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5" name="Prostoročno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6" name="Prostoročno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7" name="Prostoročno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8" name="Prostoročno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9" name="Prostoročno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0" name="Prostoročno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1" name="Prostoročno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2" name="Prostoročno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3" name="Prostoročno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4" name="Prostoročno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5" name="Prostoročno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6" name="Prostoročno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7" name="Prostoročno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8" name="Prostoročno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9" name="Prostoročno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0" name="Prostoročno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1" name="Prostoročno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2" name="Prostoročno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3" name="Prostoročno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4" name="Prostoročno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5" name="Prostoročno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6" name="Prostoročno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7" name="Prostoročno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8" name="Prostoročno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9" name="Prostoročno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0" name="Prostoročno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1" name="Prostoročno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2" name="Prostoročno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3" name="Prostoročno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4" name="Prostoročno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5" name="Prostoročno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6" name="Prostoročno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7" name="Prostoročno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8" name="Prostoročno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9" name="Prostoročno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0" name="Prostoročno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1" name="Prostoročno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2" name="Prostoročno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3" name="Prostoročno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4" name="Prostoročno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5" name="Prostoročno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6" name="Prostoročno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7" name="Prostoročno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8" name="Prostoročno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9" name="Prostoročno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0" name="Prostoročno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1" name="Prostoročno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2" name="Prostoročno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3" name="Prostoročno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4" name="Prostoročno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5" name="Prostoročno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6" name="Prostoročno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7" name="Prostoročno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8" name="Prostoročno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9" name="Prostoročno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0" name="Prostoročno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1" name="Prostoročno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2" name="Prostoročno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3" name="Prostoročno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4" name="Prostoročno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5" name="Prostoročno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6" name="Prostoročno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7" name="Prostoročno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8" name="Prostoročno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9" name="Prostoročno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0" name="Prostoročno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1" name="Prostoročno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2" name="Prostoročno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3" name="Prostoročno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4" name="Prostoročno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5" name="Prostoročno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6" name="Prostoročno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7" name="Prostoročno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8" name="Prostoročno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9" name="Prostoročno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0" name="Prostoročno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1" name="Prostoročno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2" name="Prostoročno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3" name="Prostoročno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4" name="Prostoročno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5" name="Prostoročno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6" name="Prostoročno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7" name="Prostoročno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8" name="Prostoročno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9" name="Prostoročno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 name="Podnaslov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sl-SI"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a:t>Kliknite, če želite urediti slog naslova matrice</a:t>
            </a:r>
            <a:endParaRPr lang="sl-SI" dirty="0"/>
          </a:p>
        </p:txBody>
      </p:sp>
      <p:grpSp>
        <p:nvGrpSpPr>
          <p:cNvPr id="7" name="vrstica" descr="Slika vrstice"/>
          <p:cNvGrpSpPr/>
          <p:nvPr/>
        </p:nvGrpSpPr>
        <p:grpSpPr bwMode="invGray">
          <a:xfrm>
            <a:off x="1522413" y="1514475"/>
            <a:ext cx="10569575" cy="64008"/>
            <a:chOff x="1522413" y="1514475"/>
            <a:chExt cx="10569575" cy="64008"/>
          </a:xfrm>
        </p:grpSpPr>
        <p:sp>
          <p:nvSpPr>
            <p:cNvPr id="8" name="Prostoročno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9" name="Prostoročno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0" name="Prostoročno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1"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2"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3"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4"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5"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4"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5"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6"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7"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8"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9"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30"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31"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32"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33"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34"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35"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36"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37"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38"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39"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40"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41"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42"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43"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44"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45"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46"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47"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48"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49"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50"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51"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52"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53"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54"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55"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56"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57"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58"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59"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60"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61"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62"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63"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64"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65"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66"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67"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68"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69"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70"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71"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72"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73"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74"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75"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76"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77"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78"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79"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80"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81"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grpSp>
      <p:sp>
        <p:nvSpPr>
          <p:cNvPr id="3" name="Označba mesta za navpično besedilo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p>
            <a:pPr rtl="0"/>
            <a:fld id="{6DD5E0E4-B57C-41A7-B87F-5024DF1369DF}" type="datetime1">
              <a:rPr lang="sl-SI" smtClean="0"/>
              <a:t>18. 01. 2024</a:t>
            </a:fld>
            <a:endParaRPr lang="sl-SI" dirty="0"/>
          </a:p>
        </p:txBody>
      </p:sp>
      <p:sp>
        <p:nvSpPr>
          <p:cNvPr id="6" name="Označba mesta številke diapozitiva 5"/>
          <p:cNvSpPr>
            <a:spLocks noGrp="1"/>
          </p:cNvSpPr>
          <p:nvPr>
            <p:ph type="sldNum" sz="quarter" idx="12"/>
          </p:nvPr>
        </p:nvSpPr>
        <p:spPr/>
        <p:txBody>
          <a:bodyPr rtlCol="0"/>
          <a:lstStyle/>
          <a:p>
            <a:pPr rtl="0"/>
            <a:fld id="{25BA54BD-C84D-46CE-8B72-31BFB26ABA43}" type="slidenum">
              <a:rPr lang="sl-SI" smtClean="0"/>
              <a:t>‹#›</a:t>
            </a:fld>
            <a:endParaRPr lang="sl-SI"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10361612" y="274639"/>
            <a:ext cx="1371600" cy="5901747"/>
          </a:xfrm>
        </p:spPr>
        <p:txBody>
          <a:bodyPr vert="eaVert" rtlCol="0"/>
          <a:lstStyle>
            <a:lvl1pPr rtl="0">
              <a:defRPr/>
            </a:lvl1pPr>
          </a:lstStyle>
          <a:p>
            <a:pPr rtl="0"/>
            <a:r>
              <a:rPr lang="sl-SI" noProof="0"/>
              <a:t>Kliknite, če želite urediti slog naslova matrice</a:t>
            </a:r>
            <a:endParaRPr lang="sl-SI" noProof="0" dirty="0"/>
          </a:p>
        </p:txBody>
      </p:sp>
      <p:grpSp>
        <p:nvGrpSpPr>
          <p:cNvPr id="7" name="vrstica" descr="Slika vrstice"/>
          <p:cNvGrpSpPr/>
          <p:nvPr/>
        </p:nvGrpSpPr>
        <p:grpSpPr bwMode="invGray">
          <a:xfrm rot="5400000">
            <a:off x="6864412" y="3472598"/>
            <a:ext cx="6492240" cy="64008"/>
            <a:chOff x="1522413" y="1514475"/>
            <a:chExt cx="10569575" cy="64008"/>
          </a:xfrm>
        </p:grpSpPr>
        <p:sp>
          <p:nvSpPr>
            <p:cNvPr id="8" name="Prostoročno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 name="Prostoročno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0" name="Prostoročno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1"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2"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3"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4"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5"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3"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4"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5"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6"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7"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8"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9"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30"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31"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32"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33"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34"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35"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36"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37"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38"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39"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40"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41"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42"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43"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44"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45"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46"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47"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48"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49"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50"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51"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52"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53"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54"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55"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56"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57"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58"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59"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0"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1"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sp>
        <p:nvSpPr>
          <p:cNvPr id="3" name="Označba mesta za navpično besedilo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sl-SI" noProof="0"/>
              <a:t>Kliknite za urejanje slogov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sl-SI" noProof="0"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4" name="Označba mesta datuma 3"/>
          <p:cNvSpPr>
            <a:spLocks noGrp="1"/>
          </p:cNvSpPr>
          <p:nvPr>
            <p:ph type="dt" sz="half" idx="10"/>
          </p:nvPr>
        </p:nvSpPr>
        <p:spPr/>
        <p:txBody>
          <a:bodyPr rtlCol="0"/>
          <a:lstStyle/>
          <a:p>
            <a:pPr rtl="0"/>
            <a:fld id="{BA2800CD-B58B-4799-B6C1-56B68FE8319D}" type="datetime1">
              <a:rPr lang="sl-SI" noProof="0" smtClean="0"/>
              <a:t>18. 01. 2024</a:t>
            </a:fld>
            <a:endParaRPr lang="sl-SI" noProof="0" dirty="0"/>
          </a:p>
        </p:txBody>
      </p:sp>
      <p:sp>
        <p:nvSpPr>
          <p:cNvPr id="6" name="Označba mesta številke diapozitiva 5"/>
          <p:cNvSpPr>
            <a:spLocks noGrp="1"/>
          </p:cNvSpPr>
          <p:nvPr>
            <p:ph type="sldNum" sz="quarter" idx="12"/>
          </p:nvPr>
        </p:nvSpPr>
        <p:spPr/>
        <p:txBody>
          <a:bodyPr rtlCol="0"/>
          <a:lstStyle/>
          <a:p>
            <a:pPr rtl="0"/>
            <a:fld id="{25BA54BD-C84D-46CE-8B72-31BFB26ABA43}" type="slidenum">
              <a:rPr lang="sl-SI" noProof="0" smtClean="0"/>
              <a:t>‹#›</a:t>
            </a:fld>
            <a:endParaRPr lang="sl-SI"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522414" y="274638"/>
            <a:ext cx="9143998" cy="1020762"/>
          </a:xfrm>
        </p:spPr>
        <p:txBody>
          <a:bodyPr rtlCol="0"/>
          <a:lstStyle>
            <a:lvl1pPr rtl="0">
              <a:defRPr/>
            </a:lvl1pPr>
          </a:lstStyle>
          <a:p>
            <a:pPr rtl="0"/>
            <a:r>
              <a:rPr lang="sl-SI"/>
              <a:t>Kliknite, če želite urediti slog naslova matrice</a:t>
            </a:r>
            <a:endParaRPr lang="sl-SI" dirty="0"/>
          </a:p>
        </p:txBody>
      </p:sp>
      <p:grpSp>
        <p:nvGrpSpPr>
          <p:cNvPr id="167" name="vrstica" descr="Slika vrstice"/>
          <p:cNvGrpSpPr/>
          <p:nvPr/>
        </p:nvGrpSpPr>
        <p:grpSpPr bwMode="invGray">
          <a:xfrm>
            <a:off x="1522413" y="1514475"/>
            <a:ext cx="10569575" cy="64008"/>
            <a:chOff x="1522413" y="1514475"/>
            <a:chExt cx="10569575" cy="64008"/>
          </a:xfrm>
        </p:grpSpPr>
        <p:sp>
          <p:nvSpPr>
            <p:cNvPr id="168" name="Prostoročno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9" name="Prostoročno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0" name="Prostoročno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1"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2"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3"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4"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5"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6"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7"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8"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9"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0"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1"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2"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3"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4"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5"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6"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7"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8"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9"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0"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1"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2"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3"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4"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5"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6"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7"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8"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9"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0"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1"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2"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3"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4"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5"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6"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7"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8"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9"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0"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1"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2"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3"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4"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5"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6"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7"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8"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9"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0"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1"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2"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3"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4"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5"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6"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7"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8"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9"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0"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1"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2"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3"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4"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5"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6"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7"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8"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9"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40"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41"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grpSp>
      <p:sp>
        <p:nvSpPr>
          <p:cNvPr id="3" name="Označba mesta za vsebin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p>
            <a:pPr rtl="0"/>
            <a:fld id="{DCB4D186-6635-4203-9785-17E946286C77}" type="datetime1">
              <a:rPr lang="sl-SI" smtClean="0"/>
              <a:t>18. 01. 2024</a:t>
            </a:fld>
            <a:endParaRPr lang="sl-SI" dirty="0"/>
          </a:p>
        </p:txBody>
      </p:sp>
      <p:sp>
        <p:nvSpPr>
          <p:cNvPr id="6" name="Označba mesta številke diapozitiva 5"/>
          <p:cNvSpPr>
            <a:spLocks noGrp="1"/>
          </p:cNvSpPr>
          <p:nvPr>
            <p:ph type="sldNum" sz="quarter" idx="12"/>
          </p:nvPr>
        </p:nvSpPr>
        <p:spPr/>
        <p:txBody>
          <a:bodyPr rtlCol="0"/>
          <a:lstStyle/>
          <a:p>
            <a:pPr rtl="0"/>
            <a:fld id="{25BA54BD-C84D-46CE-8B72-31BFB26ABA43}" type="slidenum">
              <a:rPr lang="sl-SI" smtClean="0"/>
              <a:t>‹#›</a:t>
            </a:fld>
            <a:endParaRPr lang="sl-SI"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sl-SI"/>
              <a:t>Kliknite, če želite urediti slog naslova matrice</a:t>
            </a:r>
            <a:endParaRPr lang="sl-SI" dirty="0"/>
          </a:p>
        </p:txBody>
      </p:sp>
      <p:grpSp>
        <p:nvGrpSpPr>
          <p:cNvPr id="255" name="vrstica" descr="Slika vrstice"/>
          <p:cNvGrpSpPr/>
          <p:nvPr/>
        </p:nvGrpSpPr>
        <p:grpSpPr bwMode="invGray">
          <a:xfrm>
            <a:off x="1584896" y="4724400"/>
            <a:ext cx="8631936" cy="64008"/>
            <a:chOff x="-4110038" y="2703513"/>
            <a:chExt cx="17394239" cy="160336"/>
          </a:xfrm>
          <a:solidFill>
            <a:schemeClr val="accent1"/>
          </a:solidFill>
        </p:grpSpPr>
        <p:sp>
          <p:nvSpPr>
            <p:cNvPr id="256" name="Prostoročno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57" name="Prostoročno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58" name="Prostoročno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59" name="Prostoročno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0" name="Prostoročno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1" name="Prostoročno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2" name="Prostoročno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3" name="Prostoročno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4" name="Prostoročno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5" name="Prostoročno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6" name="Prostoročno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7" name="Prostoročno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8" name="Prostoročno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69" name="Prostoročno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0" name="Prostoročno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1" name="Prostoročno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2" name="Prostoročno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3" name="Prostoročno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4" name="Prostoročno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5" name="Prostoročno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6" name="Prostoročno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7" name="Prostoročno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8" name="Prostoročno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79" name="Prostoročno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0" name="Prostoročno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1" name="Prostoročno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2" name="Prostoročno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3" name="Prostoročno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4" name="Prostoročno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5" name="Prostoročno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6" name="Prostoročno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7" name="Prostoročno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8" name="Prostoročno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89" name="Prostoročno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0" name="Prostoročno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1" name="Prostoročno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2" name="Prostoročno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3" name="Prostoročno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4" name="Prostoročno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5" name="Prostoročno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6" name="Prostoročno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7" name="Prostoročno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8" name="Prostoročno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299" name="Prostoročno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0" name="Prostoročno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1" name="Prostoročno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2" name="Prostoročno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3" name="Prostoročno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4" name="Prostoročno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5" name="Prostoročno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6" name="Prostoročno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7" name="Prostoročno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8" name="Prostoročno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09" name="Prostoročno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0" name="Prostoročno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1" name="Prostoročno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2" name="Prostoročno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3" name="Prostoročno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4" name="Prostoročno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5" name="Prostoročno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6" name="Prostoročno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7" name="Prostoročno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8" name="Prostoročno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19" name="Prostoročno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0" name="Prostoročno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1" name="Prostoročno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2" name="Prostoročno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3" name="Prostoročno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4" name="Prostoročno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5" name="Prostoročno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6" name="Prostoročno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7" name="Prostoročno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8" name="Prostoročno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29" name="Prostoročno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0" name="Prostoročno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1" name="Prostoročno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2" name="Prostoročno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3" name="Prostoročno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4" name="Prostoročno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5" name="Prostoročno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6" name="Prostoročno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7" name="Prostoročno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8" name="Prostoročno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39" name="Prostoročno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0" name="Prostoročno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1" name="Prostoročno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2" name="Prostoročno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3" name="Prostoročno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4" name="Prostoročno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5" name="Prostoročno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6" name="Prostoročno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7" name="Prostoročno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8" name="Prostoročno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49" name="Prostoročno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0" name="Prostoročno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1" name="Prostoročno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2" name="Prostoročno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3" name="Prostoročno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4" name="Prostoročno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5" name="Prostoročno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6" name="Prostoročno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7" name="Prostoročno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8" name="Prostoročno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59" name="Prostoročno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0" name="Prostoročno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1" name="Prostoročno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2" name="Prostoročno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3" name="Prostoročno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4" name="Prostoročno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5" name="Prostoročno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6" name="Prostoročno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7" name="Prostoročno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8" name="Prostoročno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69" name="Prostoročno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0" name="Prostoročno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1" name="Prostoročno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2" name="Prostoročno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3" name="Prostoročno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4" name="Prostoročno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5" name="Prostoročno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6" name="Prostoročno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7" name="Prostoročno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sp>
          <p:nvSpPr>
            <p:cNvPr id="378" name="Prostoročno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 name="Označba mesta besedila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l-SI"/>
              <a:t>Kliknite za urejanje slogov besedila matrice</a:t>
            </a:r>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p>
            <a:pPr rtl="0"/>
            <a:fld id="{B506798C-63AC-4E5B-A31E-0487BFC438DE}" type="datetime1">
              <a:rPr lang="sl-SI" smtClean="0"/>
              <a:t>18. 01. 2024</a:t>
            </a:fld>
            <a:endParaRPr lang="sl-SI" dirty="0"/>
          </a:p>
        </p:txBody>
      </p:sp>
      <p:sp>
        <p:nvSpPr>
          <p:cNvPr id="6" name="Označba mesta številke diapozitiva 5"/>
          <p:cNvSpPr>
            <a:spLocks noGrp="1"/>
          </p:cNvSpPr>
          <p:nvPr>
            <p:ph type="sldNum" sz="quarter" idx="12"/>
          </p:nvPr>
        </p:nvSpPr>
        <p:spPr/>
        <p:txBody>
          <a:bodyPr rtlCol="0"/>
          <a:lstStyle/>
          <a:p>
            <a:pPr rtl="0"/>
            <a:fld id="{25BA54BD-C84D-46CE-8B72-31BFB26ABA43}" type="slidenum">
              <a:rPr lang="sl-SI" smtClean="0"/>
              <a:t>‹#›</a:t>
            </a:fld>
            <a:endParaRPr lang="sl-SI"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1522414" y="274638"/>
            <a:ext cx="9143998" cy="1020762"/>
          </a:xfrm>
        </p:spPr>
        <p:txBody>
          <a:bodyPr rtlCol="0"/>
          <a:lstStyle>
            <a:lvl1pPr rtl="0">
              <a:defRPr/>
            </a:lvl1pPr>
          </a:lstStyle>
          <a:p>
            <a:pPr rtl="0"/>
            <a:r>
              <a:rPr lang="sl-SI"/>
              <a:t>Kliknite, če želite urediti slog naslova matrice</a:t>
            </a:r>
            <a:endParaRPr lang="sl-SI" dirty="0"/>
          </a:p>
        </p:txBody>
      </p:sp>
      <p:grpSp>
        <p:nvGrpSpPr>
          <p:cNvPr id="158" name="vrstica" descr="Slika vrstice"/>
          <p:cNvGrpSpPr/>
          <p:nvPr/>
        </p:nvGrpSpPr>
        <p:grpSpPr bwMode="invGray">
          <a:xfrm>
            <a:off x="1522413" y="1514475"/>
            <a:ext cx="10569575" cy="64008"/>
            <a:chOff x="1522413" y="1514475"/>
            <a:chExt cx="10569575" cy="64008"/>
          </a:xfrm>
        </p:grpSpPr>
        <p:sp>
          <p:nvSpPr>
            <p:cNvPr id="159" name="Prostoročno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0" name="Prostoročno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1" name="Prostoročno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2"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3"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4"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5"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6"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7"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8"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69"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0"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1"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2"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3"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4"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5"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6"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7"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8"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79"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0"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1"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2"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3"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4"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5"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6"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7"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8"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89"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0"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1"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2"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3"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4"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5"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6"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7"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8"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199"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0"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1"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2"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3"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4"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5"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6"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7"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8"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09"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0"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1"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2"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3"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4"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5"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6"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7"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8"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19"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0"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1"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2"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3"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4"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5"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6"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7"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8"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29"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0"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1"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sp>
          <p:nvSpPr>
            <p:cNvPr id="232"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dirty="0">
                <a:ln>
                  <a:noFill/>
                </a:ln>
              </a:endParaRPr>
            </a:p>
          </p:txBody>
        </p:sp>
      </p:grpSp>
      <p:sp>
        <p:nvSpPr>
          <p:cNvPr id="3" name="Označba mesta za vsebin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značba mesta vsebine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p>
            <a:pPr rtl="0"/>
            <a:fld id="{C64D6D69-F1B1-4056-9897-E7CF741119F0}" type="datetime1">
              <a:rPr lang="sl-SI" smtClean="0"/>
              <a:t>18. 01. 2024</a:t>
            </a:fld>
            <a:endParaRPr lang="sl-SI" dirty="0"/>
          </a:p>
        </p:txBody>
      </p:sp>
      <p:sp>
        <p:nvSpPr>
          <p:cNvPr id="7" name="Označba mesta številke diapozitiva 6"/>
          <p:cNvSpPr>
            <a:spLocks noGrp="1"/>
          </p:cNvSpPr>
          <p:nvPr>
            <p:ph type="sldNum" sz="quarter" idx="12"/>
          </p:nvPr>
        </p:nvSpPr>
        <p:spPr/>
        <p:txBody>
          <a:bodyPr rtlCol="0"/>
          <a:lstStyle/>
          <a:p>
            <a:pPr rtl="0"/>
            <a:fld id="{25BA54BD-C84D-46CE-8B72-31BFB26ABA43}" type="slidenum">
              <a:rPr lang="sl-SI" smtClean="0"/>
              <a:t>‹#›</a:t>
            </a:fld>
            <a:endParaRPr lang="sl-SI"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22414" y="274638"/>
            <a:ext cx="9143998" cy="1020762"/>
          </a:xfrm>
        </p:spPr>
        <p:txBody>
          <a:bodyPr rtlCol="0"/>
          <a:lstStyle>
            <a:lvl1pPr rtl="0">
              <a:defRPr/>
            </a:lvl1pPr>
          </a:lstStyle>
          <a:p>
            <a:pPr rtl="0"/>
            <a:r>
              <a:rPr lang="sl-SI" noProof="0"/>
              <a:t>Kliknite, če želite urediti slog naslova matrice</a:t>
            </a:r>
            <a:endParaRPr lang="sl-SI" noProof="0" dirty="0"/>
          </a:p>
        </p:txBody>
      </p:sp>
      <p:grpSp>
        <p:nvGrpSpPr>
          <p:cNvPr id="160" name="vrstica" descr="Slika vrstice"/>
          <p:cNvGrpSpPr/>
          <p:nvPr/>
        </p:nvGrpSpPr>
        <p:grpSpPr bwMode="invGray">
          <a:xfrm>
            <a:off x="1522413" y="1514475"/>
            <a:ext cx="10569575" cy="64008"/>
            <a:chOff x="1522413" y="1514475"/>
            <a:chExt cx="10569575" cy="64008"/>
          </a:xfrm>
        </p:grpSpPr>
        <p:sp>
          <p:nvSpPr>
            <p:cNvPr id="161" name="Prostoročno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2" name="Prostoročno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3" name="Prostoročno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4"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5"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6"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7"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8"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9"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0"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1"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2"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3"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4"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5"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6"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7"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8"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9"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0"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1"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2"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3"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4"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5"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6"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7"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8"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9"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0"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1"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2"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3"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4"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5"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6"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7"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8"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9"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0"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1"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2"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3"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4"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5"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6"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7"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8"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9"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0"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1"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2"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3"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4"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5"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6"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7"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8"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9"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0"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1"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2"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3"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4"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5"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6"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7"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8"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9"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30"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31"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32"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33"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34"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sp>
        <p:nvSpPr>
          <p:cNvPr id="3" name="Označba mesta besedila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noProof="0"/>
              <a:t>Kliknite za urejanje slogov besedila matrice</a:t>
            </a:r>
          </a:p>
        </p:txBody>
      </p:sp>
      <p:sp>
        <p:nvSpPr>
          <p:cNvPr id="4" name="Označba mesta vsebine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5" name="Označba mesta za besedil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noProof="0"/>
              <a:t>Kliknite za urejanje slogov besedila matrice</a:t>
            </a:r>
          </a:p>
        </p:txBody>
      </p:sp>
      <p:sp>
        <p:nvSpPr>
          <p:cNvPr id="8" name="Označba mesta za nogo 7"/>
          <p:cNvSpPr>
            <a:spLocks noGrp="1"/>
          </p:cNvSpPr>
          <p:nvPr>
            <p:ph type="ftr" sz="quarter" idx="11"/>
          </p:nvPr>
        </p:nvSpPr>
        <p:spPr/>
        <p:txBody>
          <a:bodyPr rtlCol="0"/>
          <a:lstStyle/>
          <a:p>
            <a:pPr rtl="0"/>
            <a:endParaRPr lang="sl-SI" noProof="0" dirty="0"/>
          </a:p>
        </p:txBody>
      </p:sp>
      <p:sp>
        <p:nvSpPr>
          <p:cNvPr id="7" name="Označba mesta za datum 6"/>
          <p:cNvSpPr>
            <a:spLocks noGrp="1"/>
          </p:cNvSpPr>
          <p:nvPr>
            <p:ph type="dt" sz="half" idx="10"/>
          </p:nvPr>
        </p:nvSpPr>
        <p:spPr/>
        <p:txBody>
          <a:bodyPr rtlCol="0"/>
          <a:lstStyle/>
          <a:p>
            <a:pPr rtl="0"/>
            <a:fld id="{6582355A-DCBE-4290-8193-47806B3216E3}" type="datetime1">
              <a:rPr lang="sl-SI" noProof="0" smtClean="0"/>
              <a:t>18. 01. 2024</a:t>
            </a:fld>
            <a:endParaRPr lang="sl-SI" noProof="0" dirty="0"/>
          </a:p>
        </p:txBody>
      </p:sp>
      <p:sp>
        <p:nvSpPr>
          <p:cNvPr id="9" name="Označba mesta za številko diapozitiva 8"/>
          <p:cNvSpPr>
            <a:spLocks noGrp="1"/>
          </p:cNvSpPr>
          <p:nvPr>
            <p:ph type="sldNum" sz="quarter" idx="12"/>
          </p:nvPr>
        </p:nvSpPr>
        <p:spPr/>
        <p:txBody>
          <a:bodyPr rtlCol="0"/>
          <a:lstStyle/>
          <a:p>
            <a:pPr rtl="0"/>
            <a:fld id="{25BA54BD-C84D-46CE-8B72-31BFB26ABA43}" type="slidenum">
              <a:rPr lang="sl-SI" noProof="0" smtClean="0"/>
              <a:t>‹#›</a:t>
            </a:fld>
            <a:endParaRPr lang="sl-SI" noProof="0" dirty="0"/>
          </a:p>
        </p:txBody>
      </p:sp>
      <p:sp>
        <p:nvSpPr>
          <p:cNvPr id="85" name="Označba mesta vsebine 3"/>
          <p:cNvSpPr>
            <a:spLocks noGrp="1"/>
          </p:cNvSpPr>
          <p:nvPr>
            <p:ph sz="half" idx="13"/>
          </p:nvPr>
        </p:nvSpPr>
        <p:spPr>
          <a:xfrm>
            <a:off x="6246812"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a:t>Kliknite, če želite urediti slog naslova matrice</a:t>
            </a:r>
            <a:endParaRPr lang="sl-SI" noProof="0" dirty="0"/>
          </a:p>
        </p:txBody>
      </p:sp>
      <p:grpSp>
        <p:nvGrpSpPr>
          <p:cNvPr id="156" name="vrstica" descr="Slika vrstice"/>
          <p:cNvGrpSpPr/>
          <p:nvPr/>
        </p:nvGrpSpPr>
        <p:grpSpPr bwMode="invGray">
          <a:xfrm>
            <a:off x="1522413" y="1514475"/>
            <a:ext cx="10569575" cy="64008"/>
            <a:chOff x="1522413" y="1514475"/>
            <a:chExt cx="10569575" cy="64008"/>
          </a:xfrm>
        </p:grpSpPr>
        <p:sp>
          <p:nvSpPr>
            <p:cNvPr id="157" name="Prostoročno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58" name="Prostoročno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59" name="Prostoročno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0"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1"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2"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3"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4"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5"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6"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7"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8"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69"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0"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1"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2"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3"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4"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5"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6"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7"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8"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79"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0"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1"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2"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3"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4"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5"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6"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7"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8"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89"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0"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1"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2"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3"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4"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5"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6"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7"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8"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199"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0"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1"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2"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3"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4"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5"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6"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7"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8"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09"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0"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1"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2"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3"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4"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5"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6"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7"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8"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19"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0"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1"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2"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3"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4"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5"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6"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7"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8"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29"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230"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sp>
        <p:nvSpPr>
          <p:cNvPr id="4" name="Označba mesta noge 3"/>
          <p:cNvSpPr>
            <a:spLocks noGrp="1"/>
          </p:cNvSpPr>
          <p:nvPr>
            <p:ph type="ftr" sz="quarter" idx="11"/>
          </p:nvPr>
        </p:nvSpPr>
        <p:spPr/>
        <p:txBody>
          <a:bodyPr rtlCol="0"/>
          <a:lstStyle/>
          <a:p>
            <a:pPr rtl="0"/>
            <a:endParaRPr lang="sl-SI" noProof="0" dirty="0"/>
          </a:p>
        </p:txBody>
      </p:sp>
      <p:sp>
        <p:nvSpPr>
          <p:cNvPr id="3" name="Označba mesta datuma 2"/>
          <p:cNvSpPr>
            <a:spLocks noGrp="1"/>
          </p:cNvSpPr>
          <p:nvPr>
            <p:ph type="dt" sz="half" idx="10"/>
          </p:nvPr>
        </p:nvSpPr>
        <p:spPr/>
        <p:txBody>
          <a:bodyPr rtlCol="0"/>
          <a:lstStyle/>
          <a:p>
            <a:pPr rtl="0"/>
            <a:fld id="{02D6BA35-6288-4AE5-B6F5-355BE9A6B919}" type="datetime1">
              <a:rPr lang="sl-SI" noProof="0" smtClean="0"/>
              <a:t>18. 01. 2024</a:t>
            </a:fld>
            <a:endParaRPr lang="sl-SI" noProof="0" dirty="0"/>
          </a:p>
        </p:txBody>
      </p:sp>
      <p:sp>
        <p:nvSpPr>
          <p:cNvPr id="5" name="Označba mesta za številko diapozitiva 4"/>
          <p:cNvSpPr>
            <a:spLocks noGrp="1"/>
          </p:cNvSpPr>
          <p:nvPr>
            <p:ph type="sldNum" sz="quarter" idx="12"/>
          </p:nvPr>
        </p:nvSpPr>
        <p:spPr/>
        <p:txBody>
          <a:bodyPr rtlCol="0"/>
          <a:lstStyle/>
          <a:p>
            <a:pPr rtl="0"/>
            <a:fld id="{25BA54BD-C84D-46CE-8B72-31BFB26ABA43}" type="slidenum">
              <a:rPr lang="sl-SI" noProof="0" smtClean="0"/>
              <a:t>‹#›</a:t>
            </a:fld>
            <a:endParaRPr lang="sl-SI"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Označba mesta za nogo 2"/>
          <p:cNvSpPr>
            <a:spLocks noGrp="1"/>
          </p:cNvSpPr>
          <p:nvPr>
            <p:ph type="ftr" sz="quarter" idx="11"/>
          </p:nvPr>
        </p:nvSpPr>
        <p:spPr/>
        <p:txBody>
          <a:bodyPr rtlCol="0"/>
          <a:lstStyle/>
          <a:p>
            <a:pPr rtl="0"/>
            <a:endParaRPr lang="sl-SI" dirty="0"/>
          </a:p>
        </p:txBody>
      </p:sp>
      <p:sp>
        <p:nvSpPr>
          <p:cNvPr id="2" name="Označba mesta za datum 1"/>
          <p:cNvSpPr>
            <a:spLocks noGrp="1"/>
          </p:cNvSpPr>
          <p:nvPr>
            <p:ph type="dt" sz="half" idx="10"/>
          </p:nvPr>
        </p:nvSpPr>
        <p:spPr/>
        <p:txBody>
          <a:bodyPr rtlCol="0"/>
          <a:lstStyle/>
          <a:p>
            <a:pPr rtl="0"/>
            <a:fld id="{F339D014-706E-4578-A150-D00B0DFB645C}" type="datetime1">
              <a:rPr lang="sl-SI" smtClean="0"/>
              <a:t>18. 01. 2024</a:t>
            </a:fld>
            <a:endParaRPr lang="sl-SI" dirty="0"/>
          </a:p>
        </p:txBody>
      </p:sp>
      <p:sp>
        <p:nvSpPr>
          <p:cNvPr id="4" name="Označba mesta za številko diapozitiva 3"/>
          <p:cNvSpPr>
            <a:spLocks noGrp="1"/>
          </p:cNvSpPr>
          <p:nvPr>
            <p:ph type="sldNum" sz="quarter" idx="12"/>
          </p:nvPr>
        </p:nvSpPr>
        <p:spPr/>
        <p:txBody>
          <a:bodyPr rtlCol="0"/>
          <a:lstStyle/>
          <a:p>
            <a:pPr rtl="0"/>
            <a:fld id="{25BA54BD-C84D-46CE-8B72-31BFB26ABA43}" type="slidenum">
              <a:rPr lang="sl-SI" smtClean="0"/>
              <a:t>‹#›</a:t>
            </a:fld>
            <a:endParaRPr lang="sl-SI"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sl-SI" noProof="0"/>
              <a:t>Kliknite, če želite urediti slog naslova matrice</a:t>
            </a:r>
            <a:endParaRPr lang="sl-SI" noProof="0" dirty="0"/>
          </a:p>
        </p:txBody>
      </p:sp>
      <p:sp>
        <p:nvSpPr>
          <p:cNvPr id="4" name="Označba mesta besedila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a:t>Kliknite za urejanje slogov besedila matrice</a:t>
            </a:r>
          </a:p>
        </p:txBody>
      </p:sp>
      <p:sp>
        <p:nvSpPr>
          <p:cNvPr id="3" name="Označba mesta za vsebin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sl-SI" noProof="0"/>
              <a:t>Kliknite za urejanje slogov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sl-SI" noProof="0" dirty="0"/>
          </a:p>
        </p:txBody>
      </p:sp>
      <p:grpSp>
        <p:nvGrpSpPr>
          <p:cNvPr id="615" name="okvir" descr="Slika polja"/>
          <p:cNvGrpSpPr/>
          <p:nvPr/>
        </p:nvGrpSpPr>
        <p:grpSpPr bwMode="invGray">
          <a:xfrm>
            <a:off x="4417839" y="1630821"/>
            <a:ext cx="6291028" cy="4575885"/>
            <a:chOff x="4417839" y="1630821"/>
            <a:chExt cx="6291028" cy="4575885"/>
          </a:xfrm>
        </p:grpSpPr>
        <p:grpSp>
          <p:nvGrpSpPr>
            <p:cNvPr id="616" name="Skupina 615"/>
            <p:cNvGrpSpPr/>
            <p:nvPr/>
          </p:nvGrpSpPr>
          <p:grpSpPr bwMode="invGray">
            <a:xfrm>
              <a:off x="5414491" y="1630821"/>
              <a:ext cx="5294376" cy="4114800"/>
              <a:chOff x="3310555" y="716546"/>
              <a:chExt cx="5294376" cy="4114800"/>
            </a:xfrm>
          </p:grpSpPr>
          <p:grpSp>
            <p:nvGrpSpPr>
              <p:cNvPr id="768" name="Skupina 767"/>
              <p:cNvGrpSpPr/>
              <p:nvPr/>
            </p:nvGrpSpPr>
            <p:grpSpPr bwMode="invGray">
              <a:xfrm flipH="1">
                <a:off x="3310555" y="737968"/>
                <a:ext cx="5294376" cy="54864"/>
                <a:chOff x="1522413" y="1514475"/>
                <a:chExt cx="10569575" cy="64008"/>
              </a:xfrm>
              <a:solidFill>
                <a:schemeClr val="accent1"/>
              </a:solidFill>
            </p:grpSpPr>
            <p:sp>
              <p:nvSpPr>
                <p:cNvPr id="844" name="Prostoročno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5" name="Prostoročno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6" name="Prostoročno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7"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8"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9"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0"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1"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2"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3"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4"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5"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6"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7"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8"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9"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0"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1"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2"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3"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4"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5"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6"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7"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8"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9"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0"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1"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2"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3"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4"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5"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6"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7"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8"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9"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0"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1"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2"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3"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4"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5"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6"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7"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8"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9"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0"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1"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2"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3"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4"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5"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6"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7"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8"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9"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0"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1"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2"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3"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4"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5"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6"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7"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8"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9"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0"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1"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2"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3"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4"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5"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6"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7"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grpSp>
            <p:nvGrpSpPr>
              <p:cNvPr id="769" name="Skupina 768"/>
              <p:cNvGrpSpPr/>
              <p:nvPr/>
            </p:nvGrpSpPr>
            <p:grpSpPr bwMode="invGray">
              <a:xfrm rot="16200000" flipH="1">
                <a:off x="6492229" y="2755658"/>
                <a:ext cx="4114800" cy="36576"/>
                <a:chOff x="1522413" y="1514475"/>
                <a:chExt cx="10569575" cy="64008"/>
              </a:xfrm>
              <a:solidFill>
                <a:schemeClr val="accent1"/>
              </a:solidFill>
            </p:grpSpPr>
            <p:sp>
              <p:nvSpPr>
                <p:cNvPr id="770" name="Prostoročno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1" name="Prostoročno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2" name="Prostoročno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3"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4"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5"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6"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7"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8"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9"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0"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1"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2"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3"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4"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5"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6"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7"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8"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9"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0"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1"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2"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3"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4"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5"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6"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7"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8"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9"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0"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1"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2"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3"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4"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5"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6"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7"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8"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9"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0"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1"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2"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3"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4"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5"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6"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7"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8"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9"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0"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1"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2"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3"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4"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5"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6"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7"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8"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9"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0"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1"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2"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3"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4"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5"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6"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7"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8"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9"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0"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1"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2"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3"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grpSp>
        <p:grpSp>
          <p:nvGrpSpPr>
            <p:cNvPr id="617" name="Skupina 616"/>
            <p:cNvGrpSpPr/>
            <p:nvPr/>
          </p:nvGrpSpPr>
          <p:grpSpPr bwMode="invGray">
            <a:xfrm rot="10800000">
              <a:off x="4417839" y="2091906"/>
              <a:ext cx="5294376" cy="4114800"/>
              <a:chOff x="3310555" y="716546"/>
              <a:chExt cx="5294376" cy="4114800"/>
            </a:xfrm>
          </p:grpSpPr>
          <p:grpSp>
            <p:nvGrpSpPr>
              <p:cNvPr id="618" name="Skupina 617"/>
              <p:cNvGrpSpPr/>
              <p:nvPr/>
            </p:nvGrpSpPr>
            <p:grpSpPr bwMode="invGray">
              <a:xfrm flipH="1">
                <a:off x="3310555" y="737968"/>
                <a:ext cx="5294376" cy="54864"/>
                <a:chOff x="1522413" y="1514475"/>
                <a:chExt cx="10569575" cy="64008"/>
              </a:xfrm>
              <a:solidFill>
                <a:schemeClr val="accent1"/>
              </a:solidFill>
            </p:grpSpPr>
            <p:sp>
              <p:nvSpPr>
                <p:cNvPr id="694" name="Prostoročno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5" name="Prostoročno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6" name="Prostoročno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7"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8"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9"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0"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1"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2"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3"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4"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5"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6"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7"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8"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9"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0"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1"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2"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3"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4"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5"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6"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7"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8"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9"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0"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1"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2"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3"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4"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5"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6"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7"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8"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9"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0"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1"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2"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3"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4"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5"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6"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7"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8"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9"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0"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1"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2"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3"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4"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5"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6"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7"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8"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9"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0"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1"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2"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3"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4"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5"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6"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7"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8"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9"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0"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1"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2"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3"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4"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5"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6"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7"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grpSp>
            <p:nvGrpSpPr>
              <p:cNvPr id="619" name="Skupina 618"/>
              <p:cNvGrpSpPr/>
              <p:nvPr/>
            </p:nvGrpSpPr>
            <p:grpSpPr bwMode="invGray">
              <a:xfrm rot="16200000" flipH="1">
                <a:off x="6492229" y="2755658"/>
                <a:ext cx="4114800" cy="36576"/>
                <a:chOff x="1522413" y="1514475"/>
                <a:chExt cx="10569575" cy="64008"/>
              </a:xfrm>
              <a:solidFill>
                <a:schemeClr val="accent1"/>
              </a:solidFill>
            </p:grpSpPr>
            <p:sp>
              <p:nvSpPr>
                <p:cNvPr id="620" name="Prostoročno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1" name="Prostoročno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2" name="Prostoročno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3"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4"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5"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6"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7"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8"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9"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0"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1"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2"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3"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4"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5"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6"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7"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8"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9"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0"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1"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2"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3"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4"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5"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6"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7"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8"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9"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0"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1"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2"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3"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4"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5"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6"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7"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8"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9"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0"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1"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2"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3"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4"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5"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6"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7"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8"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9"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0"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1"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2"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3"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4"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5"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6"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7"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8"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9"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0"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1"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2"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3"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4"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5"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6"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7"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8"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9"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0"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1"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2"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3"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grpSp>
      </p:grpSp>
      <p:sp>
        <p:nvSpPr>
          <p:cNvPr id="6" name="Označba mesta za nogo 5"/>
          <p:cNvSpPr>
            <a:spLocks noGrp="1"/>
          </p:cNvSpPr>
          <p:nvPr>
            <p:ph type="ftr" sz="quarter" idx="11"/>
          </p:nvPr>
        </p:nvSpPr>
        <p:spPr/>
        <p:txBody>
          <a:bodyPr rtlCol="0"/>
          <a:lstStyle/>
          <a:p>
            <a:pPr rtl="0"/>
            <a:endParaRPr lang="sl-SI" noProof="0" dirty="0"/>
          </a:p>
        </p:txBody>
      </p:sp>
      <p:sp>
        <p:nvSpPr>
          <p:cNvPr id="5" name="Označba mesta za datum 4"/>
          <p:cNvSpPr>
            <a:spLocks noGrp="1"/>
          </p:cNvSpPr>
          <p:nvPr>
            <p:ph type="dt" sz="half" idx="10"/>
          </p:nvPr>
        </p:nvSpPr>
        <p:spPr/>
        <p:txBody>
          <a:bodyPr rtlCol="0"/>
          <a:lstStyle/>
          <a:p>
            <a:pPr rtl="0"/>
            <a:fld id="{F8C272F9-8F93-4776-8EDF-4C2E1D569730}" type="datetime1">
              <a:rPr lang="sl-SI" noProof="0" smtClean="0"/>
              <a:t>18. 01. 2024</a:t>
            </a:fld>
            <a:endParaRPr lang="sl-SI" noProof="0" dirty="0"/>
          </a:p>
        </p:txBody>
      </p:sp>
      <p:sp>
        <p:nvSpPr>
          <p:cNvPr id="7" name="Označba mesta številke diapozitiva 6"/>
          <p:cNvSpPr>
            <a:spLocks noGrp="1"/>
          </p:cNvSpPr>
          <p:nvPr>
            <p:ph type="sldNum" sz="quarter" idx="12"/>
          </p:nvPr>
        </p:nvSpPr>
        <p:spPr/>
        <p:txBody>
          <a:bodyPr rtlCol="0"/>
          <a:lstStyle/>
          <a:p>
            <a:pPr rtl="0"/>
            <a:fld id="{25BA54BD-C84D-46CE-8B72-31BFB26ABA43}" type="slidenum">
              <a:rPr lang="sl-SI" noProof="0" smtClean="0"/>
              <a:t>‹#›</a:t>
            </a:fld>
            <a:endParaRPr lang="sl-SI"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z napisom">
    <p:spTree>
      <p:nvGrpSpPr>
        <p:cNvPr id="1" name=""/>
        <p:cNvGrpSpPr/>
        <p:nvPr/>
      </p:nvGrpSpPr>
      <p:grpSpPr>
        <a:xfrm>
          <a:off x="0" y="0"/>
          <a:ext cx="0" cy="0"/>
          <a:chOff x="0" y="0"/>
          <a:chExt cx="0" cy="0"/>
        </a:xfrm>
      </p:grpSpPr>
      <p:sp>
        <p:nvSpPr>
          <p:cNvPr id="2" name="Naslov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sl-SI" noProof="0"/>
              <a:t>Kliknite, če želite urediti slog naslova matrice</a:t>
            </a:r>
            <a:endParaRPr lang="sl-SI" noProof="0" dirty="0"/>
          </a:p>
        </p:txBody>
      </p:sp>
      <p:sp>
        <p:nvSpPr>
          <p:cNvPr id="3" name="Označba mesta za sliko 2" descr="Prazna označba mesta za dodajanje slike. Kliknite označbo mesta in izberite sliko, ki jo želite dodati."/>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noProof="0"/>
              <a:t>Kliknite ikono, če želite dodati sliko</a:t>
            </a:r>
            <a:endParaRPr lang="sl-SI" noProof="0" dirty="0"/>
          </a:p>
        </p:txBody>
      </p:sp>
      <p:grpSp>
        <p:nvGrpSpPr>
          <p:cNvPr id="614" name="okvir" descr="Slika polja"/>
          <p:cNvGrpSpPr/>
          <p:nvPr/>
        </p:nvGrpSpPr>
        <p:grpSpPr bwMode="invGray">
          <a:xfrm flipH="1">
            <a:off x="1447500" y="1630821"/>
            <a:ext cx="6291028" cy="4575885"/>
            <a:chOff x="4417839" y="1630821"/>
            <a:chExt cx="6291028" cy="4575885"/>
          </a:xfrm>
        </p:grpSpPr>
        <p:grpSp>
          <p:nvGrpSpPr>
            <p:cNvPr id="615" name="Skupina 614"/>
            <p:cNvGrpSpPr/>
            <p:nvPr/>
          </p:nvGrpSpPr>
          <p:grpSpPr bwMode="invGray">
            <a:xfrm>
              <a:off x="5414491" y="1630821"/>
              <a:ext cx="5294376" cy="4114800"/>
              <a:chOff x="3310555" y="716546"/>
              <a:chExt cx="5294376" cy="4114800"/>
            </a:xfrm>
          </p:grpSpPr>
          <p:grpSp>
            <p:nvGrpSpPr>
              <p:cNvPr id="767" name="Skupina 766"/>
              <p:cNvGrpSpPr/>
              <p:nvPr/>
            </p:nvGrpSpPr>
            <p:grpSpPr bwMode="invGray">
              <a:xfrm flipH="1">
                <a:off x="3310555" y="737968"/>
                <a:ext cx="5294376" cy="54864"/>
                <a:chOff x="1522413" y="1514475"/>
                <a:chExt cx="10569575" cy="64008"/>
              </a:xfrm>
              <a:solidFill>
                <a:schemeClr val="accent1"/>
              </a:solidFill>
            </p:grpSpPr>
            <p:sp>
              <p:nvSpPr>
                <p:cNvPr id="843" name="Prostoročno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4" name="Prostoročno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5" name="Prostoročno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6"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7"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8"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9"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0"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1"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2"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3"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4"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5"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6"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7"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8"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59"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0"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1"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2"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3"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4"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5"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6"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7"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8"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69"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0"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1"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2"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3"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4"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5"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6"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7"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8"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79"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0"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1"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2"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3"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4"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5"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6"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7"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8"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89"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0"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1"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2"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3"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4"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5"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6"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7"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8"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99"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0"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1"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2"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3"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4"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5"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6"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7"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8"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09"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0"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1"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2"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3"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4"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5"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916"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grpSp>
            <p:nvGrpSpPr>
              <p:cNvPr id="768" name="Skupina 767"/>
              <p:cNvGrpSpPr/>
              <p:nvPr/>
            </p:nvGrpSpPr>
            <p:grpSpPr bwMode="invGray">
              <a:xfrm rot="16200000" flipH="1">
                <a:off x="6492229" y="2755658"/>
                <a:ext cx="4114800" cy="36576"/>
                <a:chOff x="1522413" y="1514475"/>
                <a:chExt cx="10569575" cy="64008"/>
              </a:xfrm>
              <a:solidFill>
                <a:schemeClr val="accent1"/>
              </a:solidFill>
            </p:grpSpPr>
            <p:sp>
              <p:nvSpPr>
                <p:cNvPr id="769" name="Prostoročno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0" name="Prostoročno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1" name="Prostoročno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2"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3"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4"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5"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6"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7"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8"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79"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0"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1"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2"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3"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4"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5"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6"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7"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8"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89"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0"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1"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2"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3"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4"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5"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6"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7"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8"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99"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0"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1"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2"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3"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4"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5"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6"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7"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8"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09"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0"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1"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2"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3"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4"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5"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6"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7"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8"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19"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0"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1"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2"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3"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4"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5"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6"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7"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8"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29"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0"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1"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2"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3"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4"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5"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6"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7"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8"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39"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0"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1"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842"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grpSp>
        <p:grpSp>
          <p:nvGrpSpPr>
            <p:cNvPr id="616" name="Skupina 615"/>
            <p:cNvGrpSpPr/>
            <p:nvPr/>
          </p:nvGrpSpPr>
          <p:grpSpPr bwMode="invGray">
            <a:xfrm rot="10800000">
              <a:off x="4417839" y="2091906"/>
              <a:ext cx="5294376" cy="4114800"/>
              <a:chOff x="3310555" y="716546"/>
              <a:chExt cx="5294376" cy="4114800"/>
            </a:xfrm>
          </p:grpSpPr>
          <p:grpSp>
            <p:nvGrpSpPr>
              <p:cNvPr id="617" name="Skupina 616"/>
              <p:cNvGrpSpPr/>
              <p:nvPr/>
            </p:nvGrpSpPr>
            <p:grpSpPr bwMode="invGray">
              <a:xfrm flipH="1">
                <a:off x="3310555" y="737968"/>
                <a:ext cx="5294376" cy="54864"/>
                <a:chOff x="1522413" y="1514475"/>
                <a:chExt cx="10569575" cy="64008"/>
              </a:xfrm>
              <a:solidFill>
                <a:schemeClr val="accent1"/>
              </a:solidFill>
            </p:grpSpPr>
            <p:sp>
              <p:nvSpPr>
                <p:cNvPr id="693" name="Prostoročno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4" name="Prostoročno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5" name="Prostoročno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6" name="Prostoročno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7" name="Prostoročno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8" name="Prostoročno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9" name="Prostoročno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0" name="Prostoročno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1" name="Prostoročno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2" name="Prostoročno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3" name="Prostoročno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4" name="Prostoročno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5" name="Prostoročno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6" name="Prostoročno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7" name="Prostoročno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8" name="Prostoročno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09" name="Prostoročno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0" name="Prostoročno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1" name="Prostoročno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2" name="Prostoročno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3" name="Prostoročno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4" name="Prostoročno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5" name="Prostoročno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6" name="Prostoročno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7" name="Prostoročno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8" name="Prostoročno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19" name="Prostoročno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0" name="Prostoročno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1" name="Prostoročno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2" name="Prostoročno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3" name="Prostoročno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4" name="Prostoročno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5" name="Prostoročno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6" name="Prostoročno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7" name="Prostoročno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8" name="Prostoročno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29" name="Prostoročno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0" name="Prostoročno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1" name="Prostoročno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2" name="Prostoročno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3" name="Prostoročno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4" name="Prostoročno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5" name="Prostoročno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6" name="Prostoročno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7" name="Prostoročno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8" name="Prostoročno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39" name="Prostoročno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0" name="Prostoročno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1" name="Prostoročno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2" name="Prostoročno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3" name="Prostoročno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4" name="Prostoročno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5" name="Prostoročno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6" name="Prostoročno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7" name="Prostoročno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8" name="Prostoročno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49" name="Prostoročno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0" name="Prostoročno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1" name="Prostoročno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2" name="Prostoročno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3" name="Prostoročno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4" name="Prostoročno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5" name="Prostoročno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6" name="Prostoročno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7" name="Prostoročno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8" name="Prostoročno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59" name="Prostoročno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0" name="Prostoročno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1" name="Prostoročno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2" name="Prostoročno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3" name="Prostoročno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4" name="Prostoročno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5" name="Prostoročno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766" name="Prostoročno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grpSp>
            <p:nvGrpSpPr>
              <p:cNvPr id="618" name="Skupina 617"/>
              <p:cNvGrpSpPr/>
              <p:nvPr/>
            </p:nvGrpSpPr>
            <p:grpSpPr bwMode="invGray">
              <a:xfrm rot="16200000" flipH="1">
                <a:off x="6492229" y="2755658"/>
                <a:ext cx="4114800" cy="36576"/>
                <a:chOff x="1522413" y="1514475"/>
                <a:chExt cx="10569575" cy="64008"/>
              </a:xfrm>
              <a:solidFill>
                <a:schemeClr val="accent1"/>
              </a:solidFill>
            </p:grpSpPr>
            <p:sp>
              <p:nvSpPr>
                <p:cNvPr id="619" name="Prostoročno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0" name="Prostoročno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1" name="Prostoročno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2" name="Prostoročno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3" name="Prostoročno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4" name="Prostoročno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5" name="Prostoročno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6" name="Prostoročno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7" name="Prostoročno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8" name="Prostoročno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29" name="Prostoročno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0" name="Prostoročno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1" name="Prostoročno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2" name="Prostoročno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3" name="Prostoročno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4" name="Prostoročno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5" name="Prostoročno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6" name="Prostoročno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7" name="Prostoročno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8" name="Prostoročno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39" name="Prostoročno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0" name="Prostoročno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1" name="Prostoročno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2" name="Prostoročno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3" name="Prostoročno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4" name="Prostoročno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5" name="Prostoročno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6" name="Prostoročno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7" name="Prostoročno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8" name="Prostoročno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49" name="Prostoročno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0" name="Prostoročno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1" name="Prostoročno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2" name="Prostoročno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3" name="Prostoročno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4" name="Prostoročno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5" name="Prostoročno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6" name="Prostoročno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7" name="Prostoročno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8" name="Prostoročno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59" name="Prostoročno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0" name="Prostoročno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1" name="Prostoročno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2" name="Prostoročno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3" name="Prostoročno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4" name="Prostoročno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5" name="Prostoročno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6" name="Prostoročno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7" name="Prostoročno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8" name="Prostoročno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69" name="Prostoročno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0" name="Prostoročno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1" name="Prostoročno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2" name="Prostoročno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3" name="Prostoročno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4" name="Prostoročno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5" name="Prostoročno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6" name="Prostoročno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7" name="Prostoročno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8" name="Prostoročno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79" name="Prostoročno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0" name="Prostoročno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1" name="Prostoročno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2" name="Prostoročno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3" name="Prostoročno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4" name="Prostoročno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5" name="Prostoročno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6" name="Prostoročno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7" name="Prostoročno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8" name="Prostoročno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89" name="Prostoročno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0" name="Prostoročno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1" name="Prostoročno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sp>
              <p:nvSpPr>
                <p:cNvPr id="692" name="Prostoročno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sl-SI" noProof="0" dirty="0">
                    <a:ln>
                      <a:noFill/>
                    </a:ln>
                  </a:endParaRPr>
                </a:p>
              </p:txBody>
            </p:sp>
          </p:grpSp>
        </p:grpSp>
      </p:grpSp>
      <p:sp>
        <p:nvSpPr>
          <p:cNvPr id="4" name="Označba mesta besedila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a:t>Kliknite za urejanje slogov besedila matrice</a:t>
            </a:r>
          </a:p>
        </p:txBody>
      </p:sp>
      <p:sp>
        <p:nvSpPr>
          <p:cNvPr id="6" name="Označba mesta noge 5"/>
          <p:cNvSpPr>
            <a:spLocks noGrp="1"/>
          </p:cNvSpPr>
          <p:nvPr>
            <p:ph type="ftr" sz="quarter" idx="11"/>
          </p:nvPr>
        </p:nvSpPr>
        <p:spPr/>
        <p:txBody>
          <a:bodyPr rtlCol="0"/>
          <a:lstStyle/>
          <a:p>
            <a:pPr rtl="0"/>
            <a:endParaRPr lang="sl-SI" noProof="0" dirty="0"/>
          </a:p>
        </p:txBody>
      </p:sp>
      <p:sp>
        <p:nvSpPr>
          <p:cNvPr id="5" name="Označba mesta za datum 4"/>
          <p:cNvSpPr>
            <a:spLocks noGrp="1"/>
          </p:cNvSpPr>
          <p:nvPr>
            <p:ph type="dt" sz="half" idx="10"/>
          </p:nvPr>
        </p:nvSpPr>
        <p:spPr/>
        <p:txBody>
          <a:bodyPr rtlCol="0"/>
          <a:lstStyle/>
          <a:p>
            <a:pPr rtl="0"/>
            <a:fld id="{E6B32C5A-D84B-4F87-AE0B-A0051B0F40DC}" type="datetime1">
              <a:rPr lang="sl-SI" noProof="0" smtClean="0"/>
              <a:t>18. 01. 2024</a:t>
            </a:fld>
            <a:endParaRPr lang="sl-SI" noProof="0" dirty="0"/>
          </a:p>
        </p:txBody>
      </p:sp>
      <p:sp>
        <p:nvSpPr>
          <p:cNvPr id="7" name="Označba mesta številke diapozitiva 6"/>
          <p:cNvSpPr>
            <a:spLocks noGrp="1"/>
          </p:cNvSpPr>
          <p:nvPr>
            <p:ph type="sldNum" sz="quarter" idx="12"/>
          </p:nvPr>
        </p:nvSpPr>
        <p:spPr/>
        <p:txBody>
          <a:bodyPr rtlCol="0"/>
          <a:lstStyle/>
          <a:p>
            <a:pPr rtl="0"/>
            <a:fld id="{25BA54BD-C84D-46CE-8B72-31BFB26ABA43}" type="slidenum">
              <a:rPr lang="sl-SI" noProof="0" smtClean="0"/>
              <a:t>‹#›</a:t>
            </a:fld>
            <a:endParaRPr lang="sl-SI"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sl-SI" dirty="0"/>
              <a:t>Uredite slog naslova matrice</a:t>
            </a:r>
            <a:endParaRPr lang="sl-SI" noProof="0" dirty="0"/>
          </a:p>
        </p:txBody>
      </p:sp>
      <p:sp>
        <p:nvSpPr>
          <p:cNvPr id="3" name="Označba mesta besedila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sl-SI"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5" name="Označba mesta noge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sl-SI" noProof="0" dirty="0"/>
          </a:p>
        </p:txBody>
      </p:sp>
      <p:sp>
        <p:nvSpPr>
          <p:cNvPr id="4" name="Označba mesta datum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CCBC59-0E3C-45FC-82B7-6661CA0BAF93}" type="datetime1">
              <a:rPr lang="sl-SI" noProof="0" smtClean="0"/>
              <a:t>18. 01. 2024</a:t>
            </a:fld>
            <a:endParaRPr lang="sl-SI" noProof="0" dirty="0"/>
          </a:p>
        </p:txBody>
      </p:sp>
      <p:sp>
        <p:nvSpPr>
          <p:cNvPr id="6" name="Označba mesta številke diapoz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sl-SI" noProof="0" smtClean="0"/>
              <a:pPr/>
              <a:t>‹#›</a:t>
            </a:fld>
            <a:endParaRPr lang="sl-SI"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rtlCol="0"/>
          <a:lstStyle/>
          <a:p>
            <a:pPr rtl="0"/>
            <a:r>
              <a:rPr lang="sl-SI" dirty="0"/>
              <a:t>Uporaba Talesovih izrekov</a:t>
            </a:r>
          </a:p>
        </p:txBody>
      </p:sp>
      <p:sp>
        <p:nvSpPr>
          <p:cNvPr id="3" name="Podnaslov 2"/>
          <p:cNvSpPr>
            <a:spLocks noGrp="1"/>
          </p:cNvSpPr>
          <p:nvPr>
            <p:ph type="subTitle" idx="1"/>
          </p:nvPr>
        </p:nvSpPr>
        <p:spPr/>
        <p:txBody>
          <a:bodyPr rtlCol="0"/>
          <a:lstStyle/>
          <a:p>
            <a:pPr rtl="0"/>
            <a:r>
              <a:rPr lang="sl-SI" dirty="0"/>
              <a:t>9. A</a:t>
            </a:r>
          </a:p>
          <a:p>
            <a:pPr rtl="0"/>
            <a:r>
              <a:rPr lang="sl-SI" dirty="0"/>
              <a:t>16. 1. 2024</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29916" y="476672"/>
            <a:ext cx="9143998" cy="1020762"/>
          </a:xfrm>
        </p:spPr>
        <p:txBody>
          <a:bodyPr rtlCol="0">
            <a:normAutofit fontScale="90000"/>
          </a:bodyPr>
          <a:lstStyle/>
          <a:p>
            <a:r>
              <a:rPr lang="pl-PL" dirty="0"/>
              <a:t>Načrtaj trikotnik ABC s podatki a= 4,5 cm, </a:t>
            </a:r>
            <a:br>
              <a:rPr lang="pl-PL" dirty="0"/>
            </a:br>
            <a:r>
              <a:rPr lang="pl-PL" dirty="0"/>
              <a:t>b= 5 cm in α= 60°. Povečaj ga, da bo razmerje dolžin istoležnih stranic 6:5. </a:t>
            </a:r>
          </a:p>
        </p:txBody>
      </p:sp>
    </p:spTree>
    <p:extLst>
      <p:ext uri="{BB962C8B-B14F-4D97-AF65-F5344CB8AC3E}">
        <p14:creationId xmlns:p14="http://schemas.microsoft.com/office/powerpoint/2010/main" val="204692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15142A-C0B0-4C69-906B-650508DC67C6}"/>
              </a:ext>
            </a:extLst>
          </p:cNvPr>
          <p:cNvSpPr>
            <a:spLocks noGrp="1"/>
          </p:cNvSpPr>
          <p:nvPr>
            <p:ph type="title"/>
          </p:nvPr>
        </p:nvSpPr>
        <p:spPr>
          <a:xfrm>
            <a:off x="1629916" y="404664"/>
            <a:ext cx="9143998" cy="1020762"/>
          </a:xfrm>
        </p:spPr>
        <p:txBody>
          <a:bodyPr>
            <a:normAutofit fontScale="90000"/>
          </a:bodyPr>
          <a:lstStyle/>
          <a:p>
            <a:r>
              <a:rPr lang="pl-PL" dirty="0"/>
              <a:t>Trikotniku ABC s podatki a= 6,5 cm,</a:t>
            </a:r>
            <a:br>
              <a:rPr lang="pl-PL" dirty="0"/>
            </a:br>
            <a:r>
              <a:rPr lang="pl-PL" dirty="0"/>
              <a:t>b= 4 cm in γ= 70° načrtaj podoben trikotnik, da bo veljalo </a:t>
            </a:r>
            <a:r>
              <a:rPr lang="sl-SI" dirty="0"/>
              <a:t>b': b= 2 : 3</a:t>
            </a:r>
          </a:p>
        </p:txBody>
      </p:sp>
    </p:spTree>
    <p:extLst>
      <p:ext uri="{BB962C8B-B14F-4D97-AF65-F5344CB8AC3E}">
        <p14:creationId xmlns:p14="http://schemas.microsoft.com/office/powerpoint/2010/main" val="17646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9C5ED5-F7EE-750C-13C7-036E15CA9C13}"/>
              </a:ext>
            </a:extLst>
          </p:cNvPr>
          <p:cNvSpPr>
            <a:spLocks noGrp="1"/>
          </p:cNvSpPr>
          <p:nvPr>
            <p:ph type="title"/>
          </p:nvPr>
        </p:nvSpPr>
        <p:spPr>
          <a:xfrm>
            <a:off x="1701924" y="476672"/>
            <a:ext cx="9143998" cy="1020762"/>
          </a:xfrm>
        </p:spPr>
        <p:txBody>
          <a:bodyPr>
            <a:normAutofit fontScale="90000"/>
          </a:bodyPr>
          <a:lstStyle/>
          <a:p>
            <a:r>
              <a:rPr lang="sl-SI" dirty="0"/>
              <a:t>Nariši trikotnik ABC s podatki c = 5 cm, </a:t>
            </a:r>
            <a:r>
              <a:rPr lang="el-GR" dirty="0"/>
              <a:t>α</a:t>
            </a:r>
            <a:r>
              <a:rPr lang="sl-SI" dirty="0"/>
              <a:t> = 45° in </a:t>
            </a:r>
            <a:r>
              <a:rPr lang="el-GR" dirty="0"/>
              <a:t>β</a:t>
            </a:r>
            <a:r>
              <a:rPr lang="sl-SI" dirty="0"/>
              <a:t> = 60°. Nariši podoben trikotnik A`B`C` s c` = 6 cm. </a:t>
            </a:r>
          </a:p>
        </p:txBody>
      </p:sp>
    </p:spTree>
    <p:extLst>
      <p:ext uri="{BB962C8B-B14F-4D97-AF65-F5344CB8AC3E}">
        <p14:creationId xmlns:p14="http://schemas.microsoft.com/office/powerpoint/2010/main" val="285934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15142A-C0B0-4C69-906B-650508DC67C6}"/>
              </a:ext>
            </a:extLst>
          </p:cNvPr>
          <p:cNvSpPr>
            <a:spLocks noGrp="1"/>
          </p:cNvSpPr>
          <p:nvPr>
            <p:ph type="title"/>
          </p:nvPr>
        </p:nvSpPr>
        <p:spPr>
          <a:xfrm>
            <a:off x="1629916" y="404664"/>
            <a:ext cx="9143998" cy="1020762"/>
          </a:xfrm>
        </p:spPr>
        <p:txBody>
          <a:bodyPr>
            <a:normAutofit fontScale="90000"/>
          </a:bodyPr>
          <a:lstStyle/>
          <a:p>
            <a:r>
              <a:rPr lang="pl-PL" dirty="0"/>
              <a:t>Načrtaj podobna trikotnika ABC in A′B′C′s podatki: a= 5,5 cm b= 7 cm c= 8 cm in v</a:t>
            </a:r>
            <a:r>
              <a:rPr lang="pl-PL" baseline="-25000" dirty="0"/>
              <a:t>C</a:t>
            </a:r>
            <a:r>
              <a:rPr lang="pl-PL" dirty="0"/>
              <a:t>′= 6,8 cm</a:t>
            </a:r>
            <a:endParaRPr lang="sl-SI" dirty="0"/>
          </a:p>
        </p:txBody>
      </p:sp>
    </p:spTree>
    <p:extLst>
      <p:ext uri="{BB962C8B-B14F-4D97-AF65-F5344CB8AC3E}">
        <p14:creationId xmlns:p14="http://schemas.microsoft.com/office/powerpoint/2010/main" val="144848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BDF25E6A-E0E3-49E4-DB23-8D3FC4BA4F6B}"/>
              </a:ext>
            </a:extLst>
          </p:cNvPr>
          <p:cNvSpPr txBox="1">
            <a:spLocks/>
          </p:cNvSpPr>
          <p:nvPr/>
        </p:nvSpPr>
        <p:spPr>
          <a:xfrm>
            <a:off x="1701924" y="476672"/>
            <a:ext cx="9143998" cy="102076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l-SI" dirty="0"/>
              <a:t>Nariši trikotnik ABC s podatki c = 5 cm, </a:t>
            </a:r>
            <a:r>
              <a:rPr lang="el-GR" dirty="0"/>
              <a:t>α</a:t>
            </a:r>
            <a:r>
              <a:rPr lang="sl-SI" dirty="0"/>
              <a:t> = 70° in </a:t>
            </a:r>
            <a:r>
              <a:rPr lang="el-GR" dirty="0"/>
              <a:t>β</a:t>
            </a:r>
            <a:r>
              <a:rPr lang="sl-SI" dirty="0"/>
              <a:t> = 40°. Nariši podoben trikotnik A`B`C` z   a` = 6 cm. </a:t>
            </a:r>
          </a:p>
        </p:txBody>
      </p:sp>
    </p:spTree>
    <p:extLst>
      <p:ext uri="{BB962C8B-B14F-4D97-AF65-F5344CB8AC3E}">
        <p14:creationId xmlns:p14="http://schemas.microsoft.com/office/powerpoint/2010/main" val="394864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297C3931-B951-D13B-68BE-37244D243497}"/>
              </a:ext>
            </a:extLst>
          </p:cNvPr>
          <p:cNvSpPr txBox="1"/>
          <p:nvPr/>
        </p:nvSpPr>
        <p:spPr>
          <a:xfrm>
            <a:off x="837828" y="476672"/>
            <a:ext cx="9721080" cy="757130"/>
          </a:xfrm>
          <a:prstGeom prst="rect">
            <a:avLst/>
          </a:prstGeom>
          <a:noFill/>
        </p:spPr>
        <p:txBody>
          <a:bodyPr wrap="square" rtlCol="0">
            <a:spAutoFit/>
          </a:bodyPr>
          <a:lstStyle/>
          <a:p>
            <a:pPr>
              <a:lnSpc>
                <a:spcPct val="90000"/>
              </a:lnSpc>
            </a:pPr>
            <a:r>
              <a:rPr lang="sl-SI" sz="2400" dirty="0"/>
              <a:t>V zvezek načrtaj podobna trikotnika ABC in A′B′C′ s podatki: a = 5,5 cm, </a:t>
            </a:r>
            <a:r>
              <a:rPr lang="el-GR" sz="2400" dirty="0"/>
              <a:t>γ=120∘,</a:t>
            </a:r>
            <a:r>
              <a:rPr lang="sl-SI" sz="2400" dirty="0"/>
              <a:t> </a:t>
            </a:r>
            <a:r>
              <a:rPr lang="sl-SI" sz="2400" dirty="0" err="1"/>
              <a:t>v</a:t>
            </a:r>
            <a:r>
              <a:rPr lang="sl-SI" sz="2400" baseline="-25000" dirty="0" err="1"/>
              <a:t>a</a:t>
            </a:r>
            <a:r>
              <a:rPr lang="sl-SI" sz="2400" dirty="0"/>
              <a:t> =4,5 cm in </a:t>
            </a:r>
            <a:r>
              <a:rPr lang="sl-SI" sz="2400" dirty="0" err="1"/>
              <a:t>v</a:t>
            </a:r>
            <a:r>
              <a:rPr lang="sl-SI" sz="2400" baseline="-25000" dirty="0" err="1"/>
              <a:t>a</a:t>
            </a:r>
            <a:r>
              <a:rPr lang="sl-SI" sz="2400" dirty="0"/>
              <a:t>′ = 3 cm</a:t>
            </a:r>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dirty="0"/>
              <a:t>UTRJEVANJE POGLAVJA- (SO)RAZMERJA, PODOBNOST</a:t>
            </a:r>
          </a:p>
        </p:txBody>
      </p:sp>
      <p:sp>
        <p:nvSpPr>
          <p:cNvPr id="4" name="Označba mesta besedila 3"/>
          <p:cNvSpPr>
            <a:spLocks noGrp="1"/>
          </p:cNvSpPr>
          <p:nvPr>
            <p:ph type="body" sz="half" idx="2"/>
          </p:nvPr>
        </p:nvSpPr>
        <p:spPr/>
        <p:txBody>
          <a:bodyPr rtlCol="0">
            <a:normAutofit/>
          </a:bodyPr>
          <a:lstStyle/>
          <a:p>
            <a:pPr rtl="0"/>
            <a:endParaRPr lang="sl-SI" dirty="0"/>
          </a:p>
        </p:txBody>
      </p:sp>
      <p:sp>
        <p:nvSpPr>
          <p:cNvPr id="6" name="Označba mesta za vsebino 5"/>
          <p:cNvSpPr>
            <a:spLocks noGrp="1"/>
          </p:cNvSpPr>
          <p:nvPr>
            <p:ph idx="1"/>
          </p:nvPr>
        </p:nvSpPr>
        <p:spPr/>
        <p:txBody>
          <a:bodyPr rtlCol="0"/>
          <a:lstStyle/>
          <a:p>
            <a:pPr rtl="0"/>
            <a:endParaRPr lang="sl-SI"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07B9142-9325-8CD7-EE14-D3C03D5ACF68}"/>
              </a:ext>
            </a:extLst>
          </p:cNvPr>
          <p:cNvSpPr txBox="1"/>
          <p:nvPr/>
        </p:nvSpPr>
        <p:spPr>
          <a:xfrm>
            <a:off x="621804" y="404664"/>
            <a:ext cx="11233248" cy="1163395"/>
          </a:xfrm>
          <a:prstGeom prst="rect">
            <a:avLst/>
          </a:prstGeom>
          <a:noFill/>
        </p:spPr>
        <p:txBody>
          <a:bodyPr wrap="square" rtlCol="0">
            <a:spAutoFit/>
          </a:bodyPr>
          <a:lstStyle/>
          <a:p>
            <a:pPr algn="l"/>
            <a:r>
              <a:rPr lang="sl-SI" sz="2400" b="0" i="0" dirty="0">
                <a:effectLst/>
                <a:latin typeface="fff8f"/>
              </a:rPr>
              <a:t>1. Zemljevid je narisan v merilu 1 : 800 000. </a:t>
            </a:r>
            <a:r>
              <a:rPr lang="sl-SI" sz="2400" dirty="0">
                <a:latin typeface="fff91"/>
              </a:rPr>
              <a:t> </a:t>
            </a:r>
            <a:r>
              <a:rPr lang="sl-SI" sz="2400" b="0" i="0" dirty="0">
                <a:effectLst/>
                <a:latin typeface="fff8f"/>
              </a:rPr>
              <a:t>Razdalja med dvema krajema v naravi meri 72 km. Kolikšna je njuna razdalja na zemljevidu?</a:t>
            </a:r>
          </a:p>
          <a:p>
            <a:pPr>
              <a:lnSpc>
                <a:spcPct val="90000"/>
              </a:lnSpc>
            </a:pPr>
            <a:endParaRPr lang="sl-SI" sz="2400" dirty="0"/>
          </a:p>
        </p:txBody>
      </p:sp>
      <p:sp>
        <p:nvSpPr>
          <p:cNvPr id="3" name="PoljeZBesedilom 2">
            <a:extLst>
              <a:ext uri="{FF2B5EF4-FFF2-40B4-BE49-F238E27FC236}">
                <a16:creationId xmlns:a16="http://schemas.microsoft.com/office/drawing/2014/main" id="{034CA58C-A600-C77D-4334-11EE3F7B4502}"/>
              </a:ext>
            </a:extLst>
          </p:cNvPr>
          <p:cNvSpPr txBox="1"/>
          <p:nvPr/>
        </p:nvSpPr>
        <p:spPr>
          <a:xfrm>
            <a:off x="621804" y="3140968"/>
            <a:ext cx="11233248" cy="1200329"/>
          </a:xfrm>
          <a:prstGeom prst="rect">
            <a:avLst/>
          </a:prstGeom>
          <a:noFill/>
        </p:spPr>
        <p:txBody>
          <a:bodyPr wrap="square" rtlCol="0">
            <a:spAutoFit/>
          </a:bodyPr>
          <a:lstStyle/>
          <a:p>
            <a:pPr algn="l"/>
            <a:r>
              <a:rPr lang="sl-SI" sz="2400" b="0" i="0" dirty="0">
                <a:effectLst/>
                <a:latin typeface="fff8f"/>
              </a:rPr>
              <a:t>2. Nariši daljico </a:t>
            </a:r>
            <a:r>
              <a:rPr lang="sl-SI" sz="2400" b="0" i="0" dirty="0">
                <a:effectLst/>
                <a:latin typeface="fff95"/>
              </a:rPr>
              <a:t>AB</a:t>
            </a:r>
            <a:r>
              <a:rPr lang="sl-SI" sz="2400" b="0" i="0" dirty="0">
                <a:effectLst/>
                <a:latin typeface="fff8f"/>
              </a:rPr>
              <a:t>, ki meri 5,8 cm.</a:t>
            </a:r>
            <a:endParaRPr lang="sl-SI" sz="2400" b="0" i="0" dirty="0">
              <a:effectLst/>
              <a:latin typeface="fff91"/>
            </a:endParaRPr>
          </a:p>
          <a:p>
            <a:pPr algn="l"/>
            <a:r>
              <a:rPr lang="sl-SI" sz="2400" b="0" i="0" dirty="0">
                <a:effectLst/>
                <a:latin typeface="fff8f"/>
              </a:rPr>
              <a:t>a) Grafično jo razdeli na 5 enakih delov.</a:t>
            </a:r>
          </a:p>
          <a:p>
            <a:pPr algn="l"/>
            <a:r>
              <a:rPr lang="sl-SI" sz="2400" b="0" i="0" dirty="0">
                <a:effectLst/>
                <a:latin typeface="fff8f"/>
              </a:rPr>
              <a:t>b) Na daljici določi točko </a:t>
            </a:r>
            <a:r>
              <a:rPr lang="sl-SI" sz="2400" b="0" i="0" dirty="0" err="1">
                <a:effectLst/>
                <a:latin typeface="fff95"/>
              </a:rPr>
              <a:t>C</a:t>
            </a:r>
            <a:r>
              <a:rPr lang="sl-SI" sz="2400" b="0" i="0" dirty="0" err="1">
                <a:effectLst/>
                <a:latin typeface="fff8f"/>
              </a:rPr>
              <a:t>tako</a:t>
            </a:r>
            <a:r>
              <a:rPr lang="sl-SI" sz="2400" b="0" i="0" dirty="0">
                <a:effectLst/>
                <a:latin typeface="fff8f"/>
              </a:rPr>
              <a:t>, da bo veljalo |</a:t>
            </a:r>
            <a:r>
              <a:rPr lang="sl-SI" sz="2400" b="0" i="0" dirty="0">
                <a:effectLst/>
                <a:latin typeface="fff95"/>
              </a:rPr>
              <a:t>AC</a:t>
            </a:r>
            <a:r>
              <a:rPr lang="sl-SI" sz="2400" b="0" i="0" dirty="0">
                <a:effectLst/>
                <a:latin typeface="fff8f"/>
              </a:rPr>
              <a:t>| : |</a:t>
            </a:r>
            <a:r>
              <a:rPr lang="sl-SI" sz="2400" b="0" i="0" dirty="0">
                <a:effectLst/>
                <a:latin typeface="fff95"/>
              </a:rPr>
              <a:t>CB</a:t>
            </a:r>
            <a:r>
              <a:rPr lang="sl-SI" sz="2400" b="0" i="0" dirty="0">
                <a:effectLst/>
                <a:latin typeface="fff8f"/>
              </a:rPr>
              <a:t>| = 4 : 1</a:t>
            </a:r>
          </a:p>
        </p:txBody>
      </p:sp>
    </p:spTree>
    <p:extLst>
      <p:ext uri="{BB962C8B-B14F-4D97-AF65-F5344CB8AC3E}">
        <p14:creationId xmlns:p14="http://schemas.microsoft.com/office/powerpoint/2010/main" val="300949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8501515E-1D94-9BA9-DFE8-84CDF3D98C53}"/>
              </a:ext>
            </a:extLst>
          </p:cNvPr>
          <p:cNvSpPr txBox="1"/>
          <p:nvPr/>
        </p:nvSpPr>
        <p:spPr>
          <a:xfrm>
            <a:off x="405780" y="332656"/>
            <a:ext cx="11233248" cy="1631216"/>
          </a:xfrm>
          <a:prstGeom prst="rect">
            <a:avLst/>
          </a:prstGeom>
          <a:noFill/>
        </p:spPr>
        <p:txBody>
          <a:bodyPr wrap="square">
            <a:spAutoFit/>
          </a:bodyPr>
          <a:lstStyle/>
          <a:p>
            <a:pPr algn="l"/>
            <a:r>
              <a:rPr lang="sl-SI" sz="2000" b="0" i="0" dirty="0">
                <a:effectLst/>
                <a:latin typeface="fff8f"/>
              </a:rPr>
              <a:t>3. Marko ima palici, ki sta dolgi 18 dm in 3 m. </a:t>
            </a:r>
            <a:endParaRPr lang="sl-SI" sz="2000" b="0" i="0" dirty="0">
              <a:effectLst/>
              <a:latin typeface="fff91"/>
            </a:endParaRPr>
          </a:p>
          <a:p>
            <a:pPr algn="l"/>
            <a:r>
              <a:rPr lang="sl-SI" sz="2000" b="0" i="0" dirty="0">
                <a:effectLst/>
                <a:latin typeface="fff8f"/>
              </a:rPr>
              <a:t>a) Zapiši okrajšano razmerje dolžin krajše in daljše palice.</a:t>
            </a:r>
          </a:p>
          <a:p>
            <a:pPr algn="l"/>
            <a:r>
              <a:rPr lang="sl-SI" sz="2000" b="0" i="0" dirty="0">
                <a:effectLst/>
                <a:latin typeface="fff8f"/>
              </a:rPr>
              <a:t>b) Pripravil bo še dve palici, ki morata  imeti enako razmerje dolžin kot prvi dve. Ena izmed teh dveh palic je dolga 2,4 m. Ugotovi, kolikšna je lahko dolžina zadnje palice, če upoštevaš razmerja dolžin in dolžino palice, ki jo že ima.</a:t>
            </a:r>
          </a:p>
        </p:txBody>
      </p:sp>
      <p:sp>
        <p:nvSpPr>
          <p:cNvPr id="6" name="PoljeZBesedilom 5">
            <a:extLst>
              <a:ext uri="{FF2B5EF4-FFF2-40B4-BE49-F238E27FC236}">
                <a16:creationId xmlns:a16="http://schemas.microsoft.com/office/drawing/2014/main" id="{906564DE-122D-4EF1-01A2-6314490406EB}"/>
              </a:ext>
            </a:extLst>
          </p:cNvPr>
          <p:cNvSpPr txBox="1"/>
          <p:nvPr/>
        </p:nvSpPr>
        <p:spPr>
          <a:xfrm>
            <a:off x="411089" y="4365104"/>
            <a:ext cx="11161240" cy="830997"/>
          </a:xfrm>
          <a:prstGeom prst="rect">
            <a:avLst/>
          </a:prstGeom>
          <a:noFill/>
        </p:spPr>
        <p:txBody>
          <a:bodyPr wrap="square">
            <a:spAutoFit/>
          </a:bodyPr>
          <a:lstStyle/>
          <a:p>
            <a:pPr algn="l"/>
            <a:r>
              <a:rPr lang="sl-SI" sz="2400" b="0" i="0" dirty="0">
                <a:effectLst/>
                <a:latin typeface="fff8f"/>
              </a:rPr>
              <a:t>4. Razmerje ploščin podobnih kvadratov je 9 : 16. Izračunaj dolžino stranice podobnega kvadrata, če ploščina prvotnega kvadrata meri 25 cm</a:t>
            </a:r>
            <a:r>
              <a:rPr lang="sl-SI" sz="2400" b="0" i="0" baseline="30000" dirty="0">
                <a:effectLst/>
                <a:latin typeface="fff8f"/>
              </a:rPr>
              <a:t>2</a:t>
            </a:r>
            <a:endParaRPr lang="sl-SI" sz="2400" b="0" i="0" dirty="0">
              <a:effectLst/>
              <a:latin typeface="fff8f"/>
            </a:endParaRPr>
          </a:p>
        </p:txBody>
      </p:sp>
    </p:spTree>
    <p:extLst>
      <p:ext uri="{BB962C8B-B14F-4D97-AF65-F5344CB8AC3E}">
        <p14:creationId xmlns:p14="http://schemas.microsoft.com/office/powerpoint/2010/main" val="218330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BABA5252-4849-2829-F960-218C7B7DDB89}"/>
              </a:ext>
            </a:extLst>
          </p:cNvPr>
          <p:cNvSpPr txBox="1"/>
          <p:nvPr/>
        </p:nvSpPr>
        <p:spPr>
          <a:xfrm>
            <a:off x="570393" y="4007147"/>
            <a:ext cx="11089232" cy="830997"/>
          </a:xfrm>
          <a:prstGeom prst="rect">
            <a:avLst/>
          </a:prstGeom>
          <a:noFill/>
        </p:spPr>
        <p:txBody>
          <a:bodyPr wrap="square">
            <a:spAutoFit/>
          </a:bodyPr>
          <a:lstStyle/>
          <a:p>
            <a:pPr algn="l"/>
            <a:r>
              <a:rPr lang="sl-SI" sz="2400" b="0" i="0" dirty="0">
                <a:effectLst/>
                <a:latin typeface="fff8f"/>
              </a:rPr>
              <a:t>6. Manjši grajski stolp z višino 35 metrov ima 12 m dolgo senco. Najvišji grajski stolp ob isti uri meče 30 m daljšo senco. Za koliko metrov se razlikujeta višini obeh stolpov?</a:t>
            </a:r>
          </a:p>
        </p:txBody>
      </p:sp>
      <p:sp>
        <p:nvSpPr>
          <p:cNvPr id="6" name="PoljeZBesedilom 5">
            <a:extLst>
              <a:ext uri="{FF2B5EF4-FFF2-40B4-BE49-F238E27FC236}">
                <a16:creationId xmlns:a16="http://schemas.microsoft.com/office/drawing/2014/main" id="{1897A059-A308-F0B4-203B-9B416CC6BB54}"/>
              </a:ext>
            </a:extLst>
          </p:cNvPr>
          <p:cNvSpPr txBox="1"/>
          <p:nvPr/>
        </p:nvSpPr>
        <p:spPr>
          <a:xfrm>
            <a:off x="570393" y="260648"/>
            <a:ext cx="10873208" cy="1785104"/>
          </a:xfrm>
          <a:prstGeom prst="rect">
            <a:avLst/>
          </a:prstGeom>
          <a:noFill/>
        </p:spPr>
        <p:txBody>
          <a:bodyPr wrap="square">
            <a:spAutoFit/>
          </a:bodyPr>
          <a:lstStyle/>
          <a:p>
            <a:pPr algn="l"/>
            <a:r>
              <a:rPr lang="sl-SI" sz="2200" b="0" i="0" dirty="0">
                <a:effectLst/>
                <a:latin typeface="fff8f"/>
              </a:rPr>
              <a:t>5. Dan je pravokotnik </a:t>
            </a:r>
            <a:r>
              <a:rPr lang="sl-SI" sz="2200" b="0" i="0" dirty="0">
                <a:effectLst/>
                <a:latin typeface="fff95"/>
              </a:rPr>
              <a:t>ABCD </a:t>
            </a:r>
            <a:r>
              <a:rPr lang="sl-SI" sz="2200" b="0" i="0" dirty="0">
                <a:effectLst/>
                <a:latin typeface="fff8f"/>
              </a:rPr>
              <a:t>z dolžinama stranic </a:t>
            </a:r>
            <a:r>
              <a:rPr lang="sl-SI" sz="2200" b="0" i="0" dirty="0">
                <a:effectLst/>
                <a:latin typeface="fff95"/>
              </a:rPr>
              <a:t>a</a:t>
            </a:r>
            <a:r>
              <a:rPr lang="sl-SI" sz="2200" b="0" i="0" dirty="0">
                <a:effectLst/>
                <a:latin typeface="fff8f"/>
              </a:rPr>
              <a:t>=10 cm in </a:t>
            </a:r>
            <a:r>
              <a:rPr lang="sl-SI" sz="2200" b="0" i="0" dirty="0">
                <a:effectLst/>
                <a:latin typeface="fff95"/>
              </a:rPr>
              <a:t>b</a:t>
            </a:r>
            <a:r>
              <a:rPr lang="sl-SI" sz="2200" b="0" i="0" dirty="0">
                <a:effectLst/>
                <a:latin typeface="fff8f"/>
              </a:rPr>
              <a:t>= 6 cm.</a:t>
            </a:r>
          </a:p>
          <a:p>
            <a:pPr algn="l"/>
            <a:r>
              <a:rPr lang="sl-SI" sz="2200" b="0" i="0" dirty="0">
                <a:effectLst/>
                <a:latin typeface="fff8f"/>
              </a:rPr>
              <a:t>a) Načrtaj mu podoben pravokotnik, če veš, da daljša stranica podobnega pravokotnika meri 8 cm.</a:t>
            </a:r>
          </a:p>
          <a:p>
            <a:pPr algn="l"/>
            <a:r>
              <a:rPr lang="sl-SI" sz="2200" b="0" i="0" dirty="0">
                <a:effectLst/>
                <a:latin typeface="fff8f"/>
              </a:rPr>
              <a:t>b) Izračunaj neznano dolžino stranice in izračunano dolžino preveri z merjenjem.</a:t>
            </a:r>
          </a:p>
          <a:p>
            <a:pPr algn="l"/>
            <a:r>
              <a:rPr lang="sl-SI" sz="2200" b="0" i="0" dirty="0">
                <a:effectLst/>
                <a:latin typeface="fff8f"/>
              </a:rPr>
              <a:t>c) Izračunaj ploščini obeh pravokotnikov in zapiši poenostavljeno razmerje ploščin.</a:t>
            </a:r>
          </a:p>
        </p:txBody>
      </p:sp>
    </p:spTree>
    <p:extLst>
      <p:ext uri="{BB962C8B-B14F-4D97-AF65-F5344CB8AC3E}">
        <p14:creationId xmlns:p14="http://schemas.microsoft.com/office/powerpoint/2010/main" val="412197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9D517C12-63B7-DC1D-BAC5-8FD95178A6B7}"/>
              </a:ext>
            </a:extLst>
          </p:cNvPr>
          <p:cNvSpPr>
            <a:spLocks noGrp="1"/>
          </p:cNvSpPr>
          <p:nvPr>
            <p:ph type="title"/>
          </p:nvPr>
        </p:nvSpPr>
        <p:spPr/>
        <p:txBody>
          <a:bodyPr/>
          <a:lstStyle/>
          <a:p>
            <a:r>
              <a:rPr lang="sl-SI" dirty="0"/>
              <a:t>1. DELITEV DALJICE NA ENAKE DELE</a:t>
            </a:r>
          </a:p>
        </p:txBody>
      </p:sp>
      <p:sp>
        <p:nvSpPr>
          <p:cNvPr id="6" name="Naslov 12"/>
          <p:cNvSpPr>
            <a:spLocks noGrp="1"/>
          </p:cNvSpPr>
          <p:nvPr>
            <p:ph idx="1"/>
          </p:nvPr>
        </p:nvSpPr>
        <p:spPr>
          <a:xfrm>
            <a:off x="1522413" y="1905000"/>
            <a:ext cx="9144000" cy="4267200"/>
          </a:xfrm>
        </p:spPr>
        <p:txBody>
          <a:bodyPr rtlCol="0"/>
          <a:lstStyle/>
          <a:p>
            <a:pPr rtl="0"/>
            <a:r>
              <a:rPr lang="sl-SI" dirty="0"/>
              <a:t>DALJICO AB, z dolžino 5 cm razdelimo na 6 enakih delov</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CA03C8C-A9C2-50E8-3642-D990A7AEAF2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86" b="90351" l="260" r="98961">
                        <a14:foregroundMark x1="71948" y1="7895" x2="71948" y2="7895"/>
                        <a14:foregroundMark x1="24416" y1="45614" x2="24416" y2="45614"/>
                        <a14:foregroundMark x1="25195" y1="39474" x2="74286" y2="52632"/>
                        <a14:foregroundMark x1="74286" y1="52632" x2="74026" y2="50877"/>
                        <a14:foregroundMark x1="78701" y1="79825" x2="78701" y2="79825"/>
                        <a14:foregroundMark x1="97403" y1="88596" x2="81299" y2="62281"/>
                        <a14:foregroundMark x1="81299" y1="62281" x2="56883" y2="65789"/>
                        <a14:foregroundMark x1="56883" y1="65789" x2="70390" y2="88596"/>
                        <a14:foregroundMark x1="70390" y1="88596" x2="89870" y2="90351"/>
                        <a14:foregroundMark x1="89870" y1="90351" x2="93506" y2="88596"/>
                        <a14:foregroundMark x1="80260" y1="84211" x2="8571" y2="79825"/>
                        <a14:foregroundMark x1="7013" y1="81579" x2="1558" y2="78947"/>
                        <a14:foregroundMark x1="3377" y1="78070" x2="18961" y2="47368"/>
                        <a14:foregroundMark x1="18961" y1="47368" x2="67013" y2="5263"/>
                        <a14:foregroundMark x1="97143" y1="78947" x2="86753" y2="48246"/>
                        <a14:foregroundMark x1="86753" y1="48246" x2="85714" y2="41228"/>
                        <a14:foregroundMark x1="73247" y1="89474" x2="2597" y2="87719"/>
                        <a14:foregroundMark x1="2597" y1="87719" x2="779" y2="85088"/>
                        <a14:foregroundMark x1="89091" y1="17544" x2="89091" y2="17544"/>
                        <a14:foregroundMark x1="98182" y1="57895" x2="90649" y2="57895"/>
                        <a14:foregroundMark x1="95065" y1="49123" x2="83636" y2="14912"/>
                        <a14:foregroundMark x1="83636" y1="14912" x2="83377" y2="13158"/>
                        <a14:foregroundMark x1="88571" y1="22807" x2="98961" y2="34211"/>
                        <a14:foregroundMark x1="49610" y1="16667" x2="13766" y2="33333"/>
                        <a14:foregroundMark x1="13766" y1="33333" x2="1299" y2="59649"/>
                      </a14:backgroundRemoval>
                    </a14:imgEffect>
                  </a14:imgLayer>
                </a14:imgProps>
              </a:ext>
            </a:extLst>
          </a:blip>
          <a:stretch>
            <a:fillRect/>
          </a:stretch>
        </p:blipFill>
        <p:spPr>
          <a:xfrm>
            <a:off x="8540329" y="491480"/>
            <a:ext cx="3667637" cy="1086002"/>
          </a:xfrm>
          <a:prstGeom prst="rect">
            <a:avLst/>
          </a:prstGeom>
        </p:spPr>
      </p:pic>
      <p:sp>
        <p:nvSpPr>
          <p:cNvPr id="6" name="PoljeZBesedilom 5">
            <a:extLst>
              <a:ext uri="{FF2B5EF4-FFF2-40B4-BE49-F238E27FC236}">
                <a16:creationId xmlns:a16="http://schemas.microsoft.com/office/drawing/2014/main" id="{828C608B-658B-B7D9-B801-BCFE1BE3E96B}"/>
              </a:ext>
            </a:extLst>
          </p:cNvPr>
          <p:cNvSpPr txBox="1"/>
          <p:nvPr/>
        </p:nvSpPr>
        <p:spPr>
          <a:xfrm>
            <a:off x="549796" y="260648"/>
            <a:ext cx="11161240" cy="461665"/>
          </a:xfrm>
          <a:prstGeom prst="rect">
            <a:avLst/>
          </a:prstGeom>
          <a:noFill/>
        </p:spPr>
        <p:txBody>
          <a:bodyPr wrap="square">
            <a:spAutoFit/>
          </a:bodyPr>
          <a:lstStyle/>
          <a:p>
            <a:pPr algn="l"/>
            <a:r>
              <a:rPr lang="sl-SI" sz="2400" dirty="0">
                <a:latin typeface="fff8f"/>
              </a:rPr>
              <a:t>7. Izmeri dolžino jezera. Stranici z dolžinama 180 m in 75 m sta vzporedni.</a:t>
            </a:r>
            <a:endParaRPr lang="sl-SI" sz="2400" b="0" i="0" dirty="0">
              <a:effectLst/>
              <a:latin typeface="fff8f"/>
            </a:endParaRPr>
          </a:p>
        </p:txBody>
      </p:sp>
    </p:spTree>
    <p:extLst>
      <p:ext uri="{BB962C8B-B14F-4D97-AF65-F5344CB8AC3E}">
        <p14:creationId xmlns:p14="http://schemas.microsoft.com/office/powerpoint/2010/main" val="248388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22414" y="274638"/>
            <a:ext cx="9372598" cy="1020762"/>
          </a:xfrm>
        </p:spPr>
        <p:txBody>
          <a:bodyPr rtlCol="0"/>
          <a:lstStyle/>
          <a:p>
            <a:pPr rtl="0"/>
            <a:r>
              <a:rPr lang="sl-SI" dirty="0"/>
              <a:t>2. Delitev daljice v danem razmerju</a:t>
            </a:r>
          </a:p>
        </p:txBody>
      </p:sp>
      <p:sp>
        <p:nvSpPr>
          <p:cNvPr id="4" name="Označba mesta vsebine 3">
            <a:extLst>
              <a:ext uri="{FF2B5EF4-FFF2-40B4-BE49-F238E27FC236}">
                <a16:creationId xmlns:a16="http://schemas.microsoft.com/office/drawing/2014/main" id="{2F79571C-A7E9-CE3F-1A95-D6681F37A311}"/>
              </a:ext>
            </a:extLst>
          </p:cNvPr>
          <p:cNvSpPr>
            <a:spLocks noGrp="1"/>
          </p:cNvSpPr>
          <p:nvPr>
            <p:ph idx="1"/>
          </p:nvPr>
        </p:nvSpPr>
        <p:spPr/>
        <p:txBody>
          <a:bodyPr/>
          <a:lstStyle/>
          <a:p>
            <a:r>
              <a:rPr lang="sl-SI" dirty="0"/>
              <a:t>Daljico z dolžino 7 cm razdeli v razmerju 3:5. </a:t>
            </a:r>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FFFF8D-DEAE-43D2-AD97-F37422E8C465}"/>
              </a:ext>
            </a:extLst>
          </p:cNvPr>
          <p:cNvSpPr>
            <a:spLocks noGrp="1"/>
          </p:cNvSpPr>
          <p:nvPr>
            <p:ph type="title"/>
          </p:nvPr>
        </p:nvSpPr>
        <p:spPr/>
        <p:txBody>
          <a:bodyPr>
            <a:normAutofit fontScale="90000"/>
          </a:bodyPr>
          <a:lstStyle/>
          <a:p>
            <a:r>
              <a:rPr lang="sl-SI" dirty="0"/>
              <a:t>Nariši daljico z dolžino 8 cm. Na njej poišči točko T, da bo veljalo AT:TB = 7:2</a:t>
            </a:r>
          </a:p>
        </p:txBody>
      </p:sp>
      <p:sp>
        <p:nvSpPr>
          <p:cNvPr id="3" name="Označba mesta vsebine 2">
            <a:extLst>
              <a:ext uri="{FF2B5EF4-FFF2-40B4-BE49-F238E27FC236}">
                <a16:creationId xmlns:a16="http://schemas.microsoft.com/office/drawing/2014/main" id="{0B82B075-64C6-44CA-B87E-24BC45654C23}"/>
              </a:ext>
            </a:extLst>
          </p:cNvPr>
          <p:cNvSpPr>
            <a:spLocks noGrp="1"/>
          </p:cNvSpPr>
          <p:nvPr>
            <p:ph idx="1"/>
          </p:nvPr>
        </p:nvSpPr>
        <p:spPr/>
        <p:txBody>
          <a:bodyPr/>
          <a:lstStyle/>
          <a:p>
            <a:endParaRPr lang="sl-SI" dirty="0"/>
          </a:p>
        </p:txBody>
      </p:sp>
    </p:spTree>
    <p:extLst>
      <p:ext uri="{BB962C8B-B14F-4D97-AF65-F5344CB8AC3E}">
        <p14:creationId xmlns:p14="http://schemas.microsoft.com/office/powerpoint/2010/main" val="341404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dirty="0"/>
              <a:t>4. RAČUNANJE NEDOSTOPNOOH RAZDALJ </a:t>
            </a:r>
          </a:p>
        </p:txBody>
      </p:sp>
      <p:sp>
        <p:nvSpPr>
          <p:cNvPr id="5" name="Označba mesta vsebine 4"/>
          <p:cNvSpPr>
            <a:spLocks noGrp="1"/>
          </p:cNvSpPr>
          <p:nvPr>
            <p:ph sz="half" idx="1"/>
          </p:nvPr>
        </p:nvSpPr>
        <p:spPr>
          <a:xfrm>
            <a:off x="1522413" y="1905000"/>
            <a:ext cx="9468543" cy="4267200"/>
          </a:xfrm>
        </p:spPr>
        <p:txBody>
          <a:bodyPr rtlCol="0"/>
          <a:lstStyle/>
          <a:p>
            <a:pPr rtl="0"/>
            <a:r>
              <a:rPr lang="sl-SI" dirty="0"/>
              <a:t>Če na tla postavimo 1 m dolgo palico, lahko opazimo 0,8 m dolgo senco. Koliko je potemtakem visoko drevo, ki se nahaja zraven palice, če je njegova senca dolga 4,4 m? </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pc="-100" dirty="0"/>
              <a:t>5. UGOTAVLJANJE RAZDALJ</a:t>
            </a:r>
          </a:p>
        </p:txBody>
      </p:sp>
      <p:sp>
        <p:nvSpPr>
          <p:cNvPr id="8" name="Označba mesta vsebine 7">
            <a:extLst>
              <a:ext uri="{FF2B5EF4-FFF2-40B4-BE49-F238E27FC236}">
                <a16:creationId xmlns:a16="http://schemas.microsoft.com/office/drawing/2014/main" id="{03548B05-3E53-3E4D-1C59-9740574B8694}"/>
              </a:ext>
            </a:extLst>
          </p:cNvPr>
          <p:cNvSpPr>
            <a:spLocks noGrp="1"/>
          </p:cNvSpPr>
          <p:nvPr>
            <p:ph sz="half" idx="1"/>
          </p:nvPr>
        </p:nvSpPr>
        <p:spPr>
          <a:xfrm>
            <a:off x="1522413" y="1905000"/>
            <a:ext cx="3995935" cy="4267200"/>
          </a:xfrm>
        </p:spPr>
        <p:txBody>
          <a:bodyPr/>
          <a:lstStyle/>
          <a:p>
            <a:r>
              <a:rPr lang="sl-SI" dirty="0"/>
              <a:t>Ugotovi, ali sta premici p1 in p2 vzporedni. </a:t>
            </a:r>
          </a:p>
        </p:txBody>
      </p:sp>
      <p:pic>
        <p:nvPicPr>
          <p:cNvPr id="10" name="Slika 9">
            <a:extLst>
              <a:ext uri="{FF2B5EF4-FFF2-40B4-BE49-F238E27FC236}">
                <a16:creationId xmlns:a16="http://schemas.microsoft.com/office/drawing/2014/main" id="{18B102C6-8E9E-BE91-02C9-75A63CAE47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88" t="21650" r="6688" b="21650"/>
          <a:stretch/>
        </p:blipFill>
        <p:spPr>
          <a:xfrm rot="10800000">
            <a:off x="5878388" y="1628800"/>
            <a:ext cx="5616624" cy="2757252"/>
          </a:xfrm>
          <a:prstGeom prst="rect">
            <a:avLst/>
          </a:prstGeom>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22412" y="476672"/>
            <a:ext cx="9396535" cy="1152128"/>
          </a:xfrm>
        </p:spPr>
        <p:txBody>
          <a:bodyPr rtlCol="0">
            <a:normAutofit fontScale="90000"/>
          </a:bodyPr>
          <a:lstStyle/>
          <a:p>
            <a:pPr rtl="0"/>
            <a:r>
              <a:rPr lang="sl-SI" dirty="0"/>
              <a:t>Miha je visok 1,70 m. Njegova senca je dolga 50 cm. Istočasno izmerjena senca njegovega bloka pa meri 8 m. Kako visok je njegov blok?</a:t>
            </a:r>
          </a:p>
        </p:txBody>
      </p:sp>
      <p:sp>
        <p:nvSpPr>
          <p:cNvPr id="4" name="Označba mesta vsebine 3"/>
          <p:cNvSpPr>
            <a:spLocks noGrp="1"/>
          </p:cNvSpPr>
          <p:nvPr>
            <p:ph sz="half" idx="2"/>
          </p:nvPr>
        </p:nvSpPr>
        <p:spPr>
          <a:xfrm>
            <a:off x="1413892" y="1844825"/>
            <a:ext cx="9937103" cy="4327376"/>
          </a:xfrm>
        </p:spPr>
        <p:txBody>
          <a:bodyPr rtlCol="0">
            <a:normAutofit/>
          </a:bodyPr>
          <a:lstStyle/>
          <a:p>
            <a:pPr rtl="0"/>
            <a:endParaRPr lang="sl-SI"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rtlCol="0"/>
          <a:lstStyle/>
          <a:p>
            <a:pPr rtl="0"/>
            <a:r>
              <a:rPr lang="sl-SI" dirty="0"/>
              <a:t>NAČRTOVANJE PODOBNIH TROKOTNIKOV </a:t>
            </a:r>
          </a:p>
        </p:txBody>
      </p:sp>
      <p:sp>
        <p:nvSpPr>
          <p:cNvPr id="3" name="Podnaslov 2"/>
          <p:cNvSpPr>
            <a:spLocks noGrp="1"/>
          </p:cNvSpPr>
          <p:nvPr>
            <p:ph type="subTitle" idx="1"/>
          </p:nvPr>
        </p:nvSpPr>
        <p:spPr/>
        <p:txBody>
          <a:bodyPr rtlCol="0"/>
          <a:lstStyle/>
          <a:p>
            <a:pPr rtl="0"/>
            <a:r>
              <a:rPr lang="sl-SI" dirty="0"/>
              <a:t>9. A</a:t>
            </a:r>
          </a:p>
          <a:p>
            <a:pPr rtl="0"/>
            <a:r>
              <a:rPr lang="sl-SI" dirty="0"/>
              <a:t>16. 1. 2024</a:t>
            </a:r>
          </a:p>
        </p:txBody>
      </p:sp>
    </p:spTree>
    <p:extLst>
      <p:ext uri="{BB962C8B-B14F-4D97-AF65-F5344CB8AC3E}">
        <p14:creationId xmlns:p14="http://schemas.microsoft.com/office/powerpoint/2010/main" val="408389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29916" y="476672"/>
            <a:ext cx="9143998" cy="1020762"/>
          </a:xfrm>
        </p:spPr>
        <p:txBody>
          <a:bodyPr rtlCol="0">
            <a:normAutofit fontScale="90000"/>
          </a:bodyPr>
          <a:lstStyle/>
          <a:p>
            <a:r>
              <a:rPr lang="sl-SI" dirty="0"/>
              <a:t>Trikotniku ABC S stranicami 6, 8 in 9 cm načrtaj podoben trikotnik tako, da bo veljalo </a:t>
            </a:r>
            <a:r>
              <a:rPr lang="sl-SI" dirty="0" err="1"/>
              <a:t>b’:b</a:t>
            </a:r>
            <a:r>
              <a:rPr lang="sl-SI" dirty="0"/>
              <a:t>= 2:3</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Šolska tabla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91_TF02804846_TF02804846" id="{56189B2D-B329-4056-9639-F41EDFB6BDF6}" vid="{AE87CB9E-B810-4C64-B83E-458B52CD7482}"/>
    </a:ext>
  </a:extLst>
</a:theme>
</file>

<file path=ppt/theme/theme2.xml><?xml version="1.0" encoding="utf-8"?>
<a:theme xmlns:a="http://schemas.openxmlformats.org/drawingml/2006/main" name="Officeova t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Predstavitev na temo šolske table (širokozaslonsko)</Template>
  <TotalTime>88</TotalTime>
  <Words>694</Words>
  <Application>Microsoft Office PowerPoint</Application>
  <PresentationFormat>Po meri</PresentationFormat>
  <Paragraphs>49</Paragraphs>
  <Slides>20</Slides>
  <Notes>11</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20</vt:i4>
      </vt:variant>
    </vt:vector>
  </HeadingPairs>
  <TitlesOfParts>
    <vt:vector size="27" baseType="lpstr">
      <vt:lpstr>Arial</vt:lpstr>
      <vt:lpstr>Consolas</vt:lpstr>
      <vt:lpstr>Corbel</vt:lpstr>
      <vt:lpstr>fff8f</vt:lpstr>
      <vt:lpstr>fff91</vt:lpstr>
      <vt:lpstr>fff95</vt:lpstr>
      <vt:lpstr>Šolska tabla 16x9</vt:lpstr>
      <vt:lpstr>Uporaba Talesovih izrekov</vt:lpstr>
      <vt:lpstr>1. DELITEV DALJICE NA ENAKE DELE</vt:lpstr>
      <vt:lpstr>2. Delitev daljice v danem razmerju</vt:lpstr>
      <vt:lpstr>Nariši daljico z dolžino 8 cm. Na njej poišči točko T, da bo veljalo AT:TB = 7:2</vt:lpstr>
      <vt:lpstr>4. RAČUNANJE NEDOSTOPNOOH RAZDALJ </vt:lpstr>
      <vt:lpstr>5. UGOTAVLJANJE RAZDALJ</vt:lpstr>
      <vt:lpstr>Miha je visok 1,70 m. Njegova senca je dolga 50 cm. Istočasno izmerjena senca njegovega bloka pa meri 8 m. Kako visok je njegov blok?</vt:lpstr>
      <vt:lpstr>NAČRTOVANJE PODOBNIH TROKOTNIKOV </vt:lpstr>
      <vt:lpstr>Trikotniku ABC S stranicami 6, 8 in 9 cm načrtaj podoben trikotnik tako, da bo veljalo b’:b= 2:3</vt:lpstr>
      <vt:lpstr>Načrtaj trikotnik ABC s podatki a= 4,5 cm,  b= 5 cm in α= 60°. Povečaj ga, da bo razmerje dolžin istoležnih stranic 6:5. </vt:lpstr>
      <vt:lpstr>Trikotniku ABC s podatki a= 6,5 cm, b= 4 cm in γ= 70° načrtaj podoben trikotnik, da bo veljalo b': b= 2 : 3</vt:lpstr>
      <vt:lpstr>Nariši trikotnik ABC s podatki c = 5 cm, α = 45° in β = 60°. Nariši podoben trikotnik A`B`C` s c` = 6 cm. </vt:lpstr>
      <vt:lpstr>Načrtaj podobna trikotnika ABC in A′B′C′s podatki: a= 5,5 cm b= 7 cm c= 8 cm in vC′= 6,8 cm</vt:lpstr>
      <vt:lpstr>PowerPointova predstavitev</vt:lpstr>
      <vt:lpstr>PowerPointova predstavitev</vt:lpstr>
      <vt:lpstr>UTRJEVANJE POGLAVJA- (SO)RAZMERJA, PODOBNOST</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Uporaba Talesovih izrekov</dc:title>
  <dc:creator>Klemen Šorak</dc:creator>
  <cp:lastModifiedBy>Klemen Šorak</cp:lastModifiedBy>
  <cp:revision>3</cp:revision>
  <dcterms:created xsi:type="dcterms:W3CDTF">2024-01-15T15:08:44Z</dcterms:created>
  <dcterms:modified xsi:type="dcterms:W3CDTF">2024-01-18T17:01:10Z</dcterms:modified>
</cp:coreProperties>
</file>