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BE3B40-0DC6-201E-D22C-06D0921E3E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VAJE PRED 2. PZ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D0FD134-616F-4C3B-7FAB-ABE12489CB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13. 2. 2024</a:t>
            </a:r>
          </a:p>
        </p:txBody>
      </p:sp>
    </p:spTree>
    <p:extLst>
      <p:ext uri="{BB962C8B-B14F-4D97-AF65-F5344CB8AC3E}">
        <p14:creationId xmlns:p14="http://schemas.microsoft.com/office/powerpoint/2010/main" val="168130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CDBE66-59C5-C92A-8208-DC6BE867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03" y="764373"/>
            <a:ext cx="11207097" cy="1293028"/>
          </a:xfrm>
        </p:spPr>
        <p:txBody>
          <a:bodyPr>
            <a:noAutofit/>
          </a:bodyPr>
          <a:lstStyle/>
          <a:p>
            <a:r>
              <a:rPr lang="sl-SI" sz="3200" dirty="0"/>
              <a:t>Zapiši poenostavljeno razmerje med obsegom in diagonalo pravokotnika. Njegova dolžina je 8 cm in širina 6 cm.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F0D7E16-AE37-15C0-1182-B19973E2E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7097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EFB28-6B0F-6533-3BB9-A7D4FE1C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888" y="764373"/>
            <a:ext cx="9754312" cy="1293028"/>
          </a:xfrm>
        </p:spPr>
        <p:txBody>
          <a:bodyPr>
            <a:normAutofit fontScale="90000"/>
          </a:bodyPr>
          <a:lstStyle/>
          <a:p>
            <a:r>
              <a:rPr lang="sl-SI" dirty="0"/>
              <a:t>Nariši daljico </a:t>
            </a:r>
            <a:r>
              <a:rPr lang="sl-SI" dirty="0" err="1"/>
              <a:t>mN</a:t>
            </a:r>
            <a:r>
              <a:rPr lang="sl-SI" dirty="0"/>
              <a:t>, Označi točko H, da bo veljalo razmerje MN : MH = 2 : 3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C27FC1-ACB5-67B6-8EA8-A4B082969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9812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BDC61065-0A28-BBF3-6888-89728B800E6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743200" y="639315"/>
                <a:ext cx="8763000" cy="1418086"/>
              </a:xfrm>
            </p:spPr>
            <p:txBody>
              <a:bodyPr>
                <a:normAutofit fontScale="90000"/>
              </a:bodyPr>
              <a:lstStyle/>
              <a:p>
                <a:r>
                  <a:rPr lang="sl-SI" dirty="0"/>
                  <a:t>TrikotnikU s podatki </a:t>
                </a:r>
                <a14:m>
                  <m:oMath xmlns:m="http://schemas.openxmlformats.org/officeDocument/2006/math">
                    <m:r>
                      <a:rPr lang="sl-S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=65 ° , </m:t>
                    </m:r>
                    <m:r>
                      <a:rPr lang="sl-S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=80 ° 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 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dirty="0"/>
                  <a:t>NARIŠI PODOBEN TRIKOTNIK z</a:t>
                </a:r>
                <a:r>
                  <a:rPr lang="sl-SI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´=5 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l-SI" dirty="0"/>
                  <a:t> </a:t>
                </a:r>
              </a:p>
            </p:txBody>
          </p:sp>
        </mc:Choice>
        <mc:Fallback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BDC61065-0A28-BBF3-6888-89728B800E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743200" y="639315"/>
                <a:ext cx="8763000" cy="1418086"/>
              </a:xfrm>
              <a:blipFill>
                <a:blip r:embed="rId2"/>
                <a:stretch>
                  <a:fillRect t="-15880" r="-3547" b="-2145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D2052-1177-92CD-E340-14BCAD997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631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2D6EAB-983D-474C-8093-91EE698A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 12 kg jabolk plačam 18 €.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D04C5B2-ED3E-BF7C-748D-1277E00BA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1. Določi za katero sorazmerje gre?</a:t>
            </a:r>
          </a:p>
          <a:p>
            <a:r>
              <a:rPr lang="sl-SI" dirty="0"/>
              <a:t>2. Zapiši enačbo tega sorazmerja (v obliki sorazmerja a : b = c : d) </a:t>
            </a:r>
          </a:p>
          <a:p>
            <a:r>
              <a:rPr lang="sl-SI" dirty="0"/>
              <a:t>3. Koliko jabolk dobim za 100 € (reši v obliki sorazmerja a : b = c : d)</a:t>
            </a:r>
          </a:p>
          <a:p>
            <a:r>
              <a:rPr lang="sl-SI" dirty="0"/>
              <a:t>4. Nariši graf teg sorazmerja </a:t>
            </a:r>
          </a:p>
        </p:txBody>
      </p:sp>
    </p:spTree>
    <p:extLst>
      <p:ext uri="{BB962C8B-B14F-4D97-AF65-F5344CB8AC3E}">
        <p14:creationId xmlns:p14="http://schemas.microsoft.com/office/powerpoint/2010/main" val="132451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04D242-F91F-2DB7-3682-8F64E583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93" y="764373"/>
            <a:ext cx="10984907" cy="1293028"/>
          </a:xfrm>
        </p:spPr>
        <p:txBody>
          <a:bodyPr>
            <a:noAutofit/>
          </a:bodyPr>
          <a:lstStyle/>
          <a:p>
            <a:r>
              <a:rPr lang="sl-SI" sz="2800" dirty="0"/>
              <a:t>IMAMO MANJŠI IN VEČJI PRAVOKOTNIK, KI STA SI PODOBNA. DOLŽINA MANJŠEGA JE 6 CM, ŠIRINA VEČJEGA JE 10 CM. Ploščini sta v razmerju 25 : 225. Izračunaj obsega obeh pravokotnikov!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D600B7-F627-5ED9-8A4E-EE4DC1168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42275265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{1EF524BC-0854-4869-AF49-531FD30426A8}tf04033937</Template>
  <TotalTime>11</TotalTime>
  <Words>170</Words>
  <Application>Microsoft Office PowerPoint</Application>
  <PresentationFormat>Širokozaslonsko</PresentationFormat>
  <Paragraphs>11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Century Gothic</vt:lpstr>
      <vt:lpstr>Sled pare</vt:lpstr>
      <vt:lpstr>VAJE PRED 2. PZ</vt:lpstr>
      <vt:lpstr>Zapiši poenostavljeno razmerje med obsegom in diagonalo pravokotnika. Njegova dolžina je 8 cm in širina 6 cm. </vt:lpstr>
      <vt:lpstr>Nariši daljico mN, Označi točko H, da bo veljalo razmerje MN : MH = 2 : 3</vt:lpstr>
      <vt:lpstr>TrikotnikU s podatki α=65 ° , β=80 ° in c=5 cm NARIŠI PODOBEN TRIKOTNIK z  b´=5 cm </vt:lpstr>
      <vt:lpstr>Za 12 kg jabolk plačam 18 €.</vt:lpstr>
      <vt:lpstr>IMAMO MANJŠI IN VEČJI PRAVOKOTNIK, KI STA SI PODOBNA. DOLŽINA MANJŠEGA JE 6 CM, ŠIRINA VEČJEGA JE 10 CM. Ploščini sta v razmerju 25 : 225. Izračunaj obsega obeh pravokotnikov!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VAJE PRED 2. PZ</dc:title>
  <dc:creator>Klemen Šorak</dc:creator>
  <cp:lastModifiedBy>Klemen Šorak</cp:lastModifiedBy>
  <cp:revision>1</cp:revision>
  <dcterms:created xsi:type="dcterms:W3CDTF">2024-02-12T15:17:48Z</dcterms:created>
  <dcterms:modified xsi:type="dcterms:W3CDTF">2024-02-12T15:29:21Z</dcterms:modified>
</cp:coreProperties>
</file>